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333" r:id="rId5"/>
    <p:sldId id="257" r:id="rId6"/>
    <p:sldId id="323" r:id="rId7"/>
    <p:sldId id="329" r:id="rId8"/>
    <p:sldId id="330" r:id="rId9"/>
    <p:sldId id="331" r:id="rId10"/>
    <p:sldId id="3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BE4C14A-EFBC-4C04-6252-1F735E74BCD2}" name="Dreiseidler, Denise" initials="DD" userId="S::STENZDE1@novartis.net::a57d4b75-2fd5-4c38-b752-183ed7512c5f" providerId="AD"/>
  <p188:author id="{5F636A5F-3E2D-264F-78B5-62458F774A31}" name="Stadler, Leonhard" initials="LS" userId="S::STADLLE2@novartis.net::d1a44ca9-e83b-42e6-b4aa-7001f4bfce3b" providerId="AD"/>
  <p188:author id="{7319227D-1DBF-6D83-8B3B-BD97E5E37FCB}" name="Dagmar Stumpfe" initials="DS" userId="S::dstumpfe@kwmedipoint.de::2d742a03-7b2d-439d-b844-495934165db5" providerId="AD"/>
  <p188:author id="{56FFB1A7-9AC2-7C88-A283-95C20852829A}" name="Meike Siebers" initials="MS" userId="S::msiebers@kwmedipoint.de::17992ef3-16e1-45cb-ad69-ed6ec4b5592d" providerId="AD"/>
  <p188:author id="{827F34FC-AE54-460B-06C9-CA0490F289CE}" name="Annika Dertmann" initials="AD" userId="S::DERTMAN1@novartis.net::209a9e54-c219-434a-b344-4117091d55d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79A5"/>
    <a:srgbClr val="B9F3EC"/>
    <a:srgbClr val="4FE1D0"/>
    <a:srgbClr val="147BB1"/>
    <a:srgbClr val="1177AF"/>
    <a:srgbClr val="002068"/>
    <a:srgbClr val="BFBFBF"/>
    <a:srgbClr val="DDB170"/>
    <a:srgbClr val="DCF9F6"/>
    <a:srgbClr val="000D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Designformatvorlage 2 - Akz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71" autoAdjust="0"/>
  </p:normalViewPr>
  <p:slideViewPr>
    <p:cSldViewPr snapToGrid="0">
      <p:cViewPr varScale="1">
        <p:scale>
          <a:sx n="68" d="100"/>
          <a:sy n="68" d="100"/>
        </p:scale>
        <p:origin x="165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reiseidler, Denise" userId="a57d4b75-2fd5-4c38-b752-183ed7512c5f" providerId="ADAL" clId="{23E43D88-895F-4565-B7EA-499D91876048}"/>
    <pc:docChg chg="custSel delSld modSld">
      <pc:chgData name="Dreiseidler, Denise" userId="a57d4b75-2fd5-4c38-b752-183ed7512c5f" providerId="ADAL" clId="{23E43D88-895F-4565-B7EA-499D91876048}" dt="2024-06-13T11:34:08.182" v="14"/>
      <pc:docMkLst>
        <pc:docMk/>
      </pc:docMkLst>
      <pc:sldChg chg="delSp mod modAnim modNotesTx">
        <pc:chgData name="Dreiseidler, Denise" userId="a57d4b75-2fd5-4c38-b752-183ed7512c5f" providerId="ADAL" clId="{23E43D88-895F-4565-B7EA-499D91876048}" dt="2024-06-13T11:33:58.809" v="11"/>
        <pc:sldMkLst>
          <pc:docMk/>
          <pc:sldMk cId="2263009452" sldId="323"/>
        </pc:sldMkLst>
        <pc:picChg chg="del">
          <ac:chgData name="Dreiseidler, Denise" userId="a57d4b75-2fd5-4c38-b752-183ed7512c5f" providerId="ADAL" clId="{23E43D88-895F-4565-B7EA-499D91876048}" dt="2024-06-13T11:31:43.917" v="0" actId="478"/>
          <ac:picMkLst>
            <pc:docMk/>
            <pc:sldMk cId="2263009452" sldId="323"/>
            <ac:picMk id="122" creationId="{8AEE3CE1-6473-96CF-3FD1-44B7A8504E14}"/>
          </ac:picMkLst>
        </pc:picChg>
      </pc:sldChg>
      <pc:sldChg chg="delSp mod modNotesTx">
        <pc:chgData name="Dreiseidler, Denise" userId="a57d4b75-2fd5-4c38-b752-183ed7512c5f" providerId="ADAL" clId="{23E43D88-895F-4565-B7EA-499D91876048}" dt="2024-06-13T11:32:03.556" v="9" actId="6549"/>
        <pc:sldMkLst>
          <pc:docMk/>
          <pc:sldMk cId="1042201018" sldId="328"/>
        </pc:sldMkLst>
        <pc:picChg chg="del">
          <ac:chgData name="Dreiseidler, Denise" userId="a57d4b75-2fd5-4c38-b752-183ed7512c5f" providerId="ADAL" clId="{23E43D88-895F-4565-B7EA-499D91876048}" dt="2024-06-13T11:32:02.001" v="8" actId="478"/>
          <ac:picMkLst>
            <pc:docMk/>
            <pc:sldMk cId="1042201018" sldId="328"/>
            <ac:picMk id="41" creationId="{D5599BD4-DA8E-DEEF-B421-4B96BDC2AF3D}"/>
          </ac:picMkLst>
        </pc:picChg>
      </pc:sldChg>
      <pc:sldChg chg="delSp mod modAnim modNotesTx">
        <pc:chgData name="Dreiseidler, Denise" userId="a57d4b75-2fd5-4c38-b752-183ed7512c5f" providerId="ADAL" clId="{23E43D88-895F-4565-B7EA-499D91876048}" dt="2024-06-13T11:34:02.045" v="12"/>
        <pc:sldMkLst>
          <pc:docMk/>
          <pc:sldMk cId="1858342788" sldId="329"/>
        </pc:sldMkLst>
        <pc:picChg chg="del">
          <ac:chgData name="Dreiseidler, Denise" userId="a57d4b75-2fd5-4c38-b752-183ed7512c5f" providerId="ADAL" clId="{23E43D88-895F-4565-B7EA-499D91876048}" dt="2024-06-13T11:31:49.866" v="2" actId="478"/>
          <ac:picMkLst>
            <pc:docMk/>
            <pc:sldMk cId="1858342788" sldId="329"/>
            <ac:picMk id="93" creationId="{940A1953-4587-D3B2-B78A-25C86C13021A}"/>
          </ac:picMkLst>
        </pc:picChg>
      </pc:sldChg>
      <pc:sldChg chg="delSp mod modAnim modNotesTx">
        <pc:chgData name="Dreiseidler, Denise" userId="a57d4b75-2fd5-4c38-b752-183ed7512c5f" providerId="ADAL" clId="{23E43D88-895F-4565-B7EA-499D91876048}" dt="2024-06-13T11:34:05.299" v="13"/>
        <pc:sldMkLst>
          <pc:docMk/>
          <pc:sldMk cId="945513804" sldId="330"/>
        </pc:sldMkLst>
        <pc:picChg chg="del">
          <ac:chgData name="Dreiseidler, Denise" userId="a57d4b75-2fd5-4c38-b752-183ed7512c5f" providerId="ADAL" clId="{23E43D88-895F-4565-B7EA-499D91876048}" dt="2024-06-13T11:31:54.114" v="4" actId="478"/>
          <ac:picMkLst>
            <pc:docMk/>
            <pc:sldMk cId="945513804" sldId="330"/>
            <ac:picMk id="66" creationId="{DB245A59-0F65-CD3C-DE65-B46F2FC26243}"/>
          </ac:picMkLst>
        </pc:picChg>
      </pc:sldChg>
      <pc:sldChg chg="delSp mod modAnim modNotesTx">
        <pc:chgData name="Dreiseidler, Denise" userId="a57d4b75-2fd5-4c38-b752-183ed7512c5f" providerId="ADAL" clId="{23E43D88-895F-4565-B7EA-499D91876048}" dt="2024-06-13T11:34:08.182" v="14"/>
        <pc:sldMkLst>
          <pc:docMk/>
          <pc:sldMk cId="2240826935" sldId="331"/>
        </pc:sldMkLst>
        <pc:picChg chg="del">
          <ac:chgData name="Dreiseidler, Denise" userId="a57d4b75-2fd5-4c38-b752-183ed7512c5f" providerId="ADAL" clId="{23E43D88-895F-4565-B7EA-499D91876048}" dt="2024-06-13T11:31:57.487" v="6" actId="478"/>
          <ac:picMkLst>
            <pc:docMk/>
            <pc:sldMk cId="2240826935" sldId="331"/>
            <ac:picMk id="16" creationId="{B2BD8E49-3066-637F-F06A-4DB8142BBBA0}"/>
          </ac:picMkLst>
        </pc:picChg>
      </pc:sldChg>
      <pc:sldChg chg="del">
        <pc:chgData name="Dreiseidler, Denise" userId="a57d4b75-2fd5-4c38-b752-183ed7512c5f" providerId="ADAL" clId="{23E43D88-895F-4565-B7EA-499D91876048}" dt="2024-06-13T11:32:05.632" v="10" actId="47"/>
        <pc:sldMkLst>
          <pc:docMk/>
          <pc:sldMk cId="1712967072" sldId="332"/>
        </pc:sldMkLst>
      </pc:sldChg>
    </pc:docChg>
  </pc:docChgLst>
  <pc:docChgLst>
    <pc:chgData name="Dreiseidler, Denise" userId="a57d4b75-2fd5-4c38-b752-183ed7512c5f" providerId="ADAL" clId="{8CE6F454-2CCD-495D-8174-E1347F7252AF}"/>
    <pc:docChg chg="custSel addSld delSld modSld modMainMaster">
      <pc:chgData name="Dreiseidler, Denise" userId="a57d4b75-2fd5-4c38-b752-183ed7512c5f" providerId="ADAL" clId="{8CE6F454-2CCD-495D-8174-E1347F7252AF}" dt="2024-07-04T13:10:29.355" v="39" actId="478"/>
      <pc:docMkLst>
        <pc:docMk/>
      </pc:docMkLst>
      <pc:sldChg chg="addSp delSp modSp new del mod">
        <pc:chgData name="Dreiseidler, Denise" userId="a57d4b75-2fd5-4c38-b752-183ed7512c5f" providerId="ADAL" clId="{8CE6F454-2CCD-495D-8174-E1347F7252AF}" dt="2024-07-04T13:09:08.429" v="30" actId="47"/>
        <pc:sldMkLst>
          <pc:docMk/>
          <pc:sldMk cId="1472063539" sldId="332"/>
        </pc:sldMkLst>
        <pc:spChg chg="add del mod">
          <ac:chgData name="Dreiseidler, Denise" userId="a57d4b75-2fd5-4c38-b752-183ed7512c5f" providerId="ADAL" clId="{8CE6F454-2CCD-495D-8174-E1347F7252AF}" dt="2024-07-04T13:07:36.477" v="6" actId="478"/>
          <ac:spMkLst>
            <pc:docMk/>
            <pc:sldMk cId="1472063539" sldId="332"/>
            <ac:spMk id="3" creationId="{2F1EDFBF-A862-C6DC-C85E-B4687A608072}"/>
          </ac:spMkLst>
        </pc:spChg>
      </pc:sldChg>
      <pc:sldChg chg="delSp modSp new mod">
        <pc:chgData name="Dreiseidler, Denise" userId="a57d4b75-2fd5-4c38-b752-183ed7512c5f" providerId="ADAL" clId="{8CE6F454-2CCD-495D-8174-E1347F7252AF}" dt="2024-07-04T13:10:04.216" v="37" actId="478"/>
        <pc:sldMkLst>
          <pc:docMk/>
          <pc:sldMk cId="1981931144" sldId="333"/>
        </pc:sldMkLst>
        <pc:spChg chg="mod">
          <ac:chgData name="Dreiseidler, Denise" userId="a57d4b75-2fd5-4c38-b752-183ed7512c5f" providerId="ADAL" clId="{8CE6F454-2CCD-495D-8174-E1347F7252AF}" dt="2024-07-04T13:08:32.670" v="18" actId="20577"/>
          <ac:spMkLst>
            <pc:docMk/>
            <pc:sldMk cId="1981931144" sldId="333"/>
            <ac:spMk id="2" creationId="{2CA710E1-8F61-E0A8-F00A-5384C09D045B}"/>
          </ac:spMkLst>
        </pc:spChg>
        <pc:spChg chg="mod">
          <ac:chgData name="Dreiseidler, Denise" userId="a57d4b75-2fd5-4c38-b752-183ed7512c5f" providerId="ADAL" clId="{8CE6F454-2CCD-495D-8174-E1347F7252AF}" dt="2024-07-04T13:09:28.215" v="35" actId="20577"/>
          <ac:spMkLst>
            <pc:docMk/>
            <pc:sldMk cId="1981931144" sldId="333"/>
            <ac:spMk id="3" creationId="{F5D0BFF5-04DF-B97D-B27E-69E923F11DED}"/>
          </ac:spMkLst>
        </pc:spChg>
        <pc:spChg chg="del">
          <ac:chgData name="Dreiseidler, Denise" userId="a57d4b75-2fd5-4c38-b752-183ed7512c5f" providerId="ADAL" clId="{8CE6F454-2CCD-495D-8174-E1347F7252AF}" dt="2024-07-04T13:09:33.273" v="36" actId="478"/>
          <ac:spMkLst>
            <pc:docMk/>
            <pc:sldMk cId="1981931144" sldId="333"/>
            <ac:spMk id="4" creationId="{4C18769B-320A-E8D7-ABF2-12277520F220}"/>
          </ac:spMkLst>
        </pc:spChg>
        <pc:spChg chg="del">
          <ac:chgData name="Dreiseidler, Denise" userId="a57d4b75-2fd5-4c38-b752-183ed7512c5f" providerId="ADAL" clId="{8CE6F454-2CCD-495D-8174-E1347F7252AF}" dt="2024-07-04T13:10:04.216" v="37" actId="478"/>
          <ac:spMkLst>
            <pc:docMk/>
            <pc:sldMk cId="1981931144" sldId="333"/>
            <ac:spMk id="6" creationId="{4D52DBCA-3DDC-33D1-9BF9-A51AAA0575E9}"/>
          </ac:spMkLst>
        </pc:spChg>
      </pc:sldChg>
      <pc:sldMasterChg chg="modSldLayout">
        <pc:chgData name="Dreiseidler, Denise" userId="a57d4b75-2fd5-4c38-b752-183ed7512c5f" providerId="ADAL" clId="{8CE6F454-2CCD-495D-8174-E1347F7252AF}" dt="2024-07-04T13:10:29.355" v="39" actId="478"/>
        <pc:sldMasterMkLst>
          <pc:docMk/>
          <pc:sldMasterMk cId="2936477346" sldId="2147483648"/>
        </pc:sldMasterMkLst>
        <pc:sldLayoutChg chg="delSp mod">
          <pc:chgData name="Dreiseidler, Denise" userId="a57d4b75-2fd5-4c38-b752-183ed7512c5f" providerId="ADAL" clId="{8CE6F454-2CCD-495D-8174-E1347F7252AF}" dt="2024-07-04T13:10:29.355" v="39" actId="478"/>
          <pc:sldLayoutMkLst>
            <pc:docMk/>
            <pc:sldMasterMk cId="2936477346" sldId="2147483648"/>
            <pc:sldLayoutMk cId="359317164" sldId="2147483650"/>
          </pc:sldLayoutMkLst>
          <pc:spChg chg="del">
            <ac:chgData name="Dreiseidler, Denise" userId="a57d4b75-2fd5-4c38-b752-183ed7512c5f" providerId="ADAL" clId="{8CE6F454-2CCD-495D-8174-E1347F7252AF}" dt="2024-07-04T13:10:29.355" v="39" actId="478"/>
            <ac:spMkLst>
              <pc:docMk/>
              <pc:sldMasterMk cId="2936477346" sldId="2147483648"/>
              <pc:sldLayoutMk cId="359317164" sldId="2147483650"/>
              <ac:spMk id="6" creationId="{AED2575B-FB3C-51E6-D7BC-6C7FF452EDA3}"/>
            </ac:spMkLst>
          </pc:spChg>
          <pc:picChg chg="del">
            <ac:chgData name="Dreiseidler, Denise" userId="a57d4b75-2fd5-4c38-b752-183ed7512c5f" providerId="ADAL" clId="{8CE6F454-2CCD-495D-8174-E1347F7252AF}" dt="2024-07-04T13:10:24.239" v="38" actId="478"/>
            <ac:picMkLst>
              <pc:docMk/>
              <pc:sldMasterMk cId="2936477346" sldId="2147483648"/>
              <pc:sldLayoutMk cId="359317164" sldId="2147483650"/>
              <ac:picMk id="8" creationId="{059013A0-9540-B77E-5C8B-135A1EAC39D8}"/>
            </ac:picMkLst>
          </pc:picChg>
        </pc:sldLayoutChg>
        <pc:sldLayoutChg chg="delSp mod">
          <pc:chgData name="Dreiseidler, Denise" userId="a57d4b75-2fd5-4c38-b752-183ed7512c5f" providerId="ADAL" clId="{8CE6F454-2CCD-495D-8174-E1347F7252AF}" dt="2024-07-04T12:59:39.067" v="0" actId="478"/>
          <pc:sldLayoutMkLst>
            <pc:docMk/>
            <pc:sldMasterMk cId="2936477346" sldId="2147483648"/>
            <pc:sldLayoutMk cId="1469305819" sldId="2147483656"/>
          </pc:sldLayoutMkLst>
          <pc:picChg chg="del">
            <ac:chgData name="Dreiseidler, Denise" userId="a57d4b75-2fd5-4c38-b752-183ed7512c5f" providerId="ADAL" clId="{8CE6F454-2CCD-495D-8174-E1347F7252AF}" dt="2024-07-04T12:59:39.067" v="0" actId="478"/>
            <ac:picMkLst>
              <pc:docMk/>
              <pc:sldMasterMk cId="2936477346" sldId="2147483648"/>
              <pc:sldLayoutMk cId="1469305819" sldId="2147483656"/>
              <ac:picMk id="8" creationId="{7A828B8A-B13C-F5A0-BA71-F6A62D77E5CC}"/>
            </ac:picMkLst>
          </pc:pic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905393C-279E-C9B0-6414-753F3C5AC3C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E548BD-3BF5-C546-597C-CDDEBB5060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5D6D29-B0AC-4F17-B48C-0DD4C2CD20D2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599E39-A58A-EE61-F03E-E373F660B4B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CA5418-7089-7ED5-A1DA-A7670647F24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E6E49-F2EA-4DFD-BA31-A3CAB8E0D7E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1501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B3FB0-12FC-4420-880E-3E7AA3DB0BD4}" type="datetimeFigureOut">
              <a:rPr lang="en-GB" smtClean="0"/>
              <a:t>04/07/2024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F80CA-0B62-4806-84EF-87D648B4ECD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538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de-DE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13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dirty="0">
              <a:solidFill>
                <a:schemeClr val="tx1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b="0" baseline="30000" dirty="0">
              <a:solidFill>
                <a:schemeClr val="tx1"/>
              </a:solidFill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489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b="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strike="sngStrike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051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None/>
              <a:tabLst/>
              <a:defRPr/>
            </a:pPr>
            <a:endParaRPr lang="de-DE" sz="12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011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28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lvl="0" indent="0">
              <a:buFont typeface="Symbol" panose="05050102010706020507" pitchFamily="18" charset="2"/>
              <a:buNone/>
            </a:pPr>
            <a:endParaRPr lang="de-D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21153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800"/>
              </a:spcAft>
            </a:pPr>
            <a:endParaRPr lang="de-DE" sz="1200" kern="100" dirty="0">
              <a:effectLst/>
              <a:latin typeface="Aptos" panose="020B000402020202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5F80CA-0B62-4806-84EF-87D648B4EC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956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6.emf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emf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D6340D0B-A7C3-C830-A2CB-4BFC8945D2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4007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73383FC-F738-A1A9-0803-D406460DED84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521619" y="0"/>
            <a:ext cx="6670381" cy="6858000"/>
          </a:xfrm>
          <a:custGeom>
            <a:avLst/>
            <a:gdLst>
              <a:gd name="connsiteX0" fmla="*/ 3510347 w 4571991"/>
              <a:gd name="connsiteY0" fmla="*/ 0 h 4700588"/>
              <a:gd name="connsiteX1" fmla="*/ 4571991 w 4571991"/>
              <a:gd name="connsiteY1" fmla="*/ 0 h 4700588"/>
              <a:gd name="connsiteX2" fmla="*/ 4571991 w 4571991"/>
              <a:gd name="connsiteY2" fmla="*/ 4700588 h 4700588"/>
              <a:gd name="connsiteX3" fmla="*/ 4571547 w 4571991"/>
              <a:gd name="connsiteY3" fmla="*/ 4700588 h 4700588"/>
              <a:gd name="connsiteX4" fmla="*/ 4557323 w 4571991"/>
              <a:gd name="connsiteY4" fmla="*/ 4700588 h 4700588"/>
              <a:gd name="connsiteX5" fmla="*/ 4541829 w 4571991"/>
              <a:gd name="connsiteY5" fmla="*/ 4700588 h 4700588"/>
              <a:gd name="connsiteX6" fmla="*/ 4518715 w 4571991"/>
              <a:gd name="connsiteY6" fmla="*/ 4700588 h 4700588"/>
              <a:gd name="connsiteX7" fmla="*/ 4486457 w 4571991"/>
              <a:gd name="connsiteY7" fmla="*/ 4700588 h 4700588"/>
              <a:gd name="connsiteX8" fmla="*/ 4443532 w 4571991"/>
              <a:gd name="connsiteY8" fmla="*/ 4700588 h 4700588"/>
              <a:gd name="connsiteX9" fmla="*/ 4388414 w 4571991"/>
              <a:gd name="connsiteY9" fmla="*/ 4700588 h 4700588"/>
              <a:gd name="connsiteX10" fmla="*/ 4319580 w 4571991"/>
              <a:gd name="connsiteY10" fmla="*/ 4700588 h 4700588"/>
              <a:gd name="connsiteX11" fmla="*/ 4235507 w 4571991"/>
              <a:gd name="connsiteY11" fmla="*/ 4700588 h 4700588"/>
              <a:gd name="connsiteX12" fmla="*/ 4134670 w 4571991"/>
              <a:gd name="connsiteY12" fmla="*/ 4700588 h 4700588"/>
              <a:gd name="connsiteX13" fmla="*/ 4015544 w 4571991"/>
              <a:gd name="connsiteY13" fmla="*/ 4700588 h 4700588"/>
              <a:gd name="connsiteX14" fmla="*/ 3876607 w 4571991"/>
              <a:gd name="connsiteY14" fmla="*/ 4700588 h 4700588"/>
              <a:gd name="connsiteX15" fmla="*/ 3716334 w 4571991"/>
              <a:gd name="connsiteY15" fmla="*/ 4700588 h 4700588"/>
              <a:gd name="connsiteX16" fmla="*/ 3533201 w 4571991"/>
              <a:gd name="connsiteY16" fmla="*/ 4700588 h 4700588"/>
              <a:gd name="connsiteX17" fmla="*/ 3423286 w 4571991"/>
              <a:gd name="connsiteY17" fmla="*/ 4550431 h 4700588"/>
              <a:gd name="connsiteX18" fmla="*/ 3098984 w 4571991"/>
              <a:gd name="connsiteY18" fmla="*/ 4226177 h 4700588"/>
              <a:gd name="connsiteX19" fmla="*/ 1889925 w 4571991"/>
              <a:gd name="connsiteY19" fmla="*/ 4550431 h 4700588"/>
              <a:gd name="connsiteX20" fmla="*/ 1780010 w 4571991"/>
              <a:gd name="connsiteY20" fmla="*/ 4700588 h 4700588"/>
              <a:gd name="connsiteX21" fmla="*/ 1777443 w 4571991"/>
              <a:gd name="connsiteY21" fmla="*/ 4700588 h 4700588"/>
              <a:gd name="connsiteX22" fmla="*/ 1771345 w 4571991"/>
              <a:gd name="connsiteY22" fmla="*/ 4700588 h 4700588"/>
              <a:gd name="connsiteX23" fmla="*/ 1759469 w 4571991"/>
              <a:gd name="connsiteY23" fmla="*/ 4700588 h 4700588"/>
              <a:gd name="connsiteX24" fmla="*/ 1739891 w 4571991"/>
              <a:gd name="connsiteY24" fmla="*/ 4700588 h 4700588"/>
              <a:gd name="connsiteX25" fmla="*/ 1710685 w 4571991"/>
              <a:gd name="connsiteY25" fmla="*/ 4700588 h 4700588"/>
              <a:gd name="connsiteX26" fmla="*/ 1669924 w 4571991"/>
              <a:gd name="connsiteY26" fmla="*/ 4700588 h 4700588"/>
              <a:gd name="connsiteX27" fmla="*/ 1615683 w 4571991"/>
              <a:gd name="connsiteY27" fmla="*/ 4700588 h 4700588"/>
              <a:gd name="connsiteX28" fmla="*/ 1546036 w 4571991"/>
              <a:gd name="connsiteY28" fmla="*/ 4700588 h 4700588"/>
              <a:gd name="connsiteX29" fmla="*/ 1459058 w 4571991"/>
              <a:gd name="connsiteY29" fmla="*/ 4700588 h 4700588"/>
              <a:gd name="connsiteX30" fmla="*/ 1352823 w 4571991"/>
              <a:gd name="connsiteY30" fmla="*/ 4700588 h 4700588"/>
              <a:gd name="connsiteX31" fmla="*/ 1225405 w 4571991"/>
              <a:gd name="connsiteY31" fmla="*/ 4700588 h 4700588"/>
              <a:gd name="connsiteX32" fmla="*/ 1074878 w 4571991"/>
              <a:gd name="connsiteY32" fmla="*/ 4700588 h 4700588"/>
              <a:gd name="connsiteX33" fmla="*/ 899317 w 4571991"/>
              <a:gd name="connsiteY33" fmla="*/ 4700588 h 4700588"/>
              <a:gd name="connsiteX34" fmla="*/ 696796 w 4571991"/>
              <a:gd name="connsiteY34" fmla="*/ 4700588 h 4700588"/>
              <a:gd name="connsiteX35" fmla="*/ 584824 w 4571991"/>
              <a:gd name="connsiteY35" fmla="*/ 4700588 h 4700588"/>
              <a:gd name="connsiteX36" fmla="*/ 465390 w 4571991"/>
              <a:gd name="connsiteY36" fmla="*/ 4700588 h 4700588"/>
              <a:gd name="connsiteX37" fmla="*/ 356564 w 4571991"/>
              <a:gd name="connsiteY37" fmla="*/ 4550431 h 4700588"/>
              <a:gd name="connsiteX38" fmla="*/ 342416 w 4571991"/>
              <a:gd name="connsiteY38" fmla="*/ 4525404 h 4700588"/>
              <a:gd name="connsiteX39" fmla="*/ 1328382 w 4571991"/>
              <a:gd name="connsiteY39" fmla="*/ 922708 h 4700588"/>
              <a:gd name="connsiteX40" fmla="*/ 2656061 w 4571991"/>
              <a:gd name="connsiteY40" fmla="*/ 567988 h 4700588"/>
              <a:gd name="connsiteX41" fmla="*/ 3423286 w 4571991"/>
              <a:gd name="connsiteY41" fmla="*/ 125131 h 4700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4571991" h="4700588">
                <a:moveTo>
                  <a:pt x="3510347" y="0"/>
                </a:moveTo>
                <a:lnTo>
                  <a:pt x="4571991" y="0"/>
                </a:lnTo>
                <a:lnTo>
                  <a:pt x="4571991" y="4700588"/>
                </a:lnTo>
                <a:lnTo>
                  <a:pt x="4571547" y="4700588"/>
                </a:lnTo>
                <a:lnTo>
                  <a:pt x="4557323" y="4700588"/>
                </a:lnTo>
                <a:lnTo>
                  <a:pt x="4541829" y="4700588"/>
                </a:lnTo>
                <a:lnTo>
                  <a:pt x="4518715" y="4700588"/>
                </a:lnTo>
                <a:lnTo>
                  <a:pt x="4486457" y="4700588"/>
                </a:lnTo>
                <a:lnTo>
                  <a:pt x="4443532" y="4700588"/>
                </a:lnTo>
                <a:lnTo>
                  <a:pt x="4388414" y="4700588"/>
                </a:lnTo>
                <a:lnTo>
                  <a:pt x="4319580" y="4700588"/>
                </a:lnTo>
                <a:lnTo>
                  <a:pt x="4235507" y="4700588"/>
                </a:lnTo>
                <a:lnTo>
                  <a:pt x="4134670" y="4700588"/>
                </a:lnTo>
                <a:lnTo>
                  <a:pt x="4015544" y="4700588"/>
                </a:lnTo>
                <a:lnTo>
                  <a:pt x="3876607" y="4700588"/>
                </a:lnTo>
                <a:lnTo>
                  <a:pt x="3716334" y="4700588"/>
                </a:lnTo>
                <a:lnTo>
                  <a:pt x="3533201" y="4700588"/>
                </a:lnTo>
                <a:cubicBezTo>
                  <a:pt x="3490758" y="4654888"/>
                  <a:pt x="3454846" y="4604836"/>
                  <a:pt x="3423286" y="4550431"/>
                </a:cubicBezTo>
                <a:cubicBezTo>
                  <a:pt x="3348196" y="4419859"/>
                  <a:pt x="3238282" y="4306696"/>
                  <a:pt x="3098984" y="4226177"/>
                </a:cubicBezTo>
                <a:cubicBezTo>
                  <a:pt x="2675650" y="3982443"/>
                  <a:pt x="2133695" y="4127160"/>
                  <a:pt x="1889925" y="4550431"/>
                </a:cubicBezTo>
                <a:cubicBezTo>
                  <a:pt x="1858365" y="4604836"/>
                  <a:pt x="1821364" y="4654888"/>
                  <a:pt x="1780010" y="4700588"/>
                </a:cubicBezTo>
                <a:lnTo>
                  <a:pt x="1777443" y="4700588"/>
                </a:lnTo>
                <a:lnTo>
                  <a:pt x="1771345" y="4700588"/>
                </a:lnTo>
                <a:lnTo>
                  <a:pt x="1759469" y="4700588"/>
                </a:lnTo>
                <a:lnTo>
                  <a:pt x="1739891" y="4700588"/>
                </a:lnTo>
                <a:lnTo>
                  <a:pt x="1710685" y="4700588"/>
                </a:lnTo>
                <a:lnTo>
                  <a:pt x="1669924" y="4700588"/>
                </a:lnTo>
                <a:lnTo>
                  <a:pt x="1615683" y="4700588"/>
                </a:lnTo>
                <a:lnTo>
                  <a:pt x="1546036" y="4700588"/>
                </a:lnTo>
                <a:lnTo>
                  <a:pt x="1459058" y="4700588"/>
                </a:lnTo>
                <a:lnTo>
                  <a:pt x="1352823" y="4700588"/>
                </a:lnTo>
                <a:lnTo>
                  <a:pt x="1225405" y="4700588"/>
                </a:lnTo>
                <a:lnTo>
                  <a:pt x="1074878" y="4700588"/>
                </a:lnTo>
                <a:lnTo>
                  <a:pt x="899317" y="4700588"/>
                </a:lnTo>
                <a:lnTo>
                  <a:pt x="696796" y="4700588"/>
                </a:lnTo>
                <a:lnTo>
                  <a:pt x="584824" y="4700588"/>
                </a:lnTo>
                <a:lnTo>
                  <a:pt x="465390" y="4700588"/>
                </a:lnTo>
                <a:cubicBezTo>
                  <a:pt x="424036" y="4654888"/>
                  <a:pt x="388123" y="4604836"/>
                  <a:pt x="356564" y="4550431"/>
                </a:cubicBezTo>
                <a:cubicBezTo>
                  <a:pt x="355475" y="4548254"/>
                  <a:pt x="345681" y="4531933"/>
                  <a:pt x="342416" y="4525404"/>
                </a:cubicBezTo>
                <a:cubicBezTo>
                  <a:pt x="-371484" y="3259945"/>
                  <a:pt x="65998" y="1651735"/>
                  <a:pt x="1328382" y="922708"/>
                </a:cubicBezTo>
                <a:cubicBezTo>
                  <a:pt x="1747362" y="681150"/>
                  <a:pt x="2205521" y="566900"/>
                  <a:pt x="2656061" y="567988"/>
                </a:cubicBezTo>
                <a:cubicBezTo>
                  <a:pt x="2961863" y="566900"/>
                  <a:pt x="3258959" y="409125"/>
                  <a:pt x="3423286" y="125131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40147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040000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040000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5" name="Picture 14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A3B3504A-642D-2098-B6A7-BF3E24CA6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822" y="-4713"/>
            <a:ext cx="6232604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351362A-FAEC-19EB-2886-7AA16D3262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343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colorful shapes on a black background&#10;&#10;Description automatically generated">
            <a:extLst>
              <a:ext uri="{FF2B5EF4-FFF2-40B4-BE49-F238E27FC236}">
                <a16:creationId xmlns:a16="http://schemas.microsoft.com/office/drawing/2014/main" id="{81842B72-DE57-7161-E5B4-2856221FBF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0" y="-18852"/>
            <a:ext cx="7559026" cy="6876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38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C456E66-D74D-0BBB-B15D-AE753AE25B5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966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9267825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0230BA0-2D1F-683C-E805-0BB253A2997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593171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A8D85-3AAF-B822-7DFA-05E9E81C867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D219D62-CABA-69E2-E4EB-156330B1824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2837610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F11EDDC-1465-A78B-C3BD-A70D9121A33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473E3490-C5C2-7754-8FFF-150028EB9BC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1573619"/>
            <a:ext cx="3562350" cy="4477931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17F9200-3709-4C17-209D-573B4719423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4D0B233-2FE1-9855-6829-FEF22EE7333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509407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Full Wid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93058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" y="0"/>
            <a:ext cx="1218996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547446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2803490"/>
            <a:ext cx="5040000" cy="1009685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0808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circles&#10;&#10;Description automatically generated with medium confidence">
            <a:extLst>
              <a:ext uri="{FF2B5EF4-FFF2-40B4-BE49-F238E27FC236}">
                <a16:creationId xmlns:a16="http://schemas.microsoft.com/office/drawing/2014/main" id="{C91B6CF2-2640-B246-06EA-F829113211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1240" y="0"/>
            <a:ext cx="1005230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71408"/>
            <a:ext cx="5040000" cy="1145401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84591"/>
            <a:ext cx="5040000" cy="777910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1D570220-4AD5-881C-771E-B6B519D7DB0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062644" y="166948"/>
            <a:ext cx="2030412" cy="1387210"/>
          </a:xfrm>
        </p:spPr>
        <p:txBody>
          <a:bodyPr/>
          <a:lstStyle>
            <a:lvl1pPr>
              <a:defRPr sz="9600" b="0" spc="-30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#.#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417E0D5-FE68-293B-96FB-3712722DAC2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650427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yellow and orange gradient&#10;&#10;Description automatically generated">
            <a:extLst>
              <a:ext uri="{FF2B5EF4-FFF2-40B4-BE49-F238E27FC236}">
                <a16:creationId xmlns:a16="http://schemas.microsoft.com/office/drawing/2014/main" id="{0B04CB88-E642-883E-3304-60C8788ABE5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"/>
          <a:stretch/>
        </p:blipFill>
        <p:spPr>
          <a:xfrm>
            <a:off x="8986074" y="-9527"/>
            <a:ext cx="3207600" cy="686752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63BE2014-6BFF-DAD9-7999-3E949686F40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101263" y="4004310"/>
            <a:ext cx="1671637" cy="207835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D7C20C0D-2FE9-6A74-C138-7BC872F18F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0324" y="0"/>
            <a:ext cx="5861676" cy="6858000"/>
          </a:xfrm>
          <a:custGeom>
            <a:avLst/>
            <a:gdLst>
              <a:gd name="connsiteX0" fmla="*/ 0 w 4081463"/>
              <a:gd name="connsiteY0" fmla="*/ 0 h 4775200"/>
              <a:gd name="connsiteX1" fmla="*/ 4081463 w 4081463"/>
              <a:gd name="connsiteY1" fmla="*/ 0 h 4775200"/>
              <a:gd name="connsiteX2" fmla="*/ 4081463 w 4081463"/>
              <a:gd name="connsiteY2" fmla="*/ 1513252 h 4775200"/>
              <a:gd name="connsiteX3" fmla="*/ 3994130 w 4081463"/>
              <a:gd name="connsiteY3" fmla="*/ 1557467 h 4775200"/>
              <a:gd name="connsiteX4" fmla="*/ 2382328 w 4081463"/>
              <a:gd name="connsiteY4" fmla="*/ 2488189 h 4775200"/>
              <a:gd name="connsiteX5" fmla="*/ 2041837 w 4081463"/>
              <a:gd name="connsiteY5" fmla="*/ 3758259 h 4775200"/>
              <a:gd name="connsiteX6" fmla="*/ 2166757 w 4081463"/>
              <a:gd name="connsiteY6" fmla="*/ 4223620 h 4775200"/>
              <a:gd name="connsiteX7" fmla="*/ 1985457 w 4081463"/>
              <a:gd name="connsiteY7" fmla="*/ 4775200 h 4775200"/>
              <a:gd name="connsiteX8" fmla="*/ 0 w 4081463"/>
              <a:gd name="connsiteY8" fmla="*/ 4775200 h 4775200"/>
              <a:gd name="connsiteX9" fmla="*/ 0 w 4081463"/>
              <a:gd name="connsiteY9" fmla="*/ 0 h 4775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81463" h="4775200">
                <a:moveTo>
                  <a:pt x="0" y="0"/>
                </a:moveTo>
                <a:cubicBezTo>
                  <a:pt x="0" y="0"/>
                  <a:pt x="0" y="0"/>
                  <a:pt x="4081463" y="0"/>
                </a:cubicBezTo>
                <a:cubicBezTo>
                  <a:pt x="4081463" y="0"/>
                  <a:pt x="4081463" y="0"/>
                  <a:pt x="4081463" y="1513252"/>
                </a:cubicBezTo>
                <a:cubicBezTo>
                  <a:pt x="4051615" y="1526517"/>
                  <a:pt x="4021767" y="1540886"/>
                  <a:pt x="3994130" y="1557467"/>
                </a:cubicBezTo>
                <a:cubicBezTo>
                  <a:pt x="3994130" y="1557467"/>
                  <a:pt x="3994130" y="1557467"/>
                  <a:pt x="2382328" y="2488189"/>
                </a:cubicBezTo>
                <a:cubicBezTo>
                  <a:pt x="1936816" y="2744635"/>
                  <a:pt x="1785364" y="3313900"/>
                  <a:pt x="2041837" y="3758259"/>
                </a:cubicBezTo>
                <a:cubicBezTo>
                  <a:pt x="2121432" y="3895325"/>
                  <a:pt x="2166757" y="4054499"/>
                  <a:pt x="2166757" y="4223620"/>
                </a:cubicBezTo>
                <a:cubicBezTo>
                  <a:pt x="2166757" y="4430325"/>
                  <a:pt x="2099323" y="4620448"/>
                  <a:pt x="1985457" y="4775200"/>
                </a:cubicBezTo>
                <a:lnTo>
                  <a:pt x="0" y="4775200"/>
                </a:lnTo>
                <a:cubicBezTo>
                  <a:pt x="0" y="4775200"/>
                  <a:pt x="0" y="4775200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AF3BB2-5301-A93B-07D5-7F5129983FD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7F9764D7-E923-76E5-5F12-8E69C326B0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079003514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Image [Right]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blue and white gradient&#10;&#10;Description automatically generated">
            <a:extLst>
              <a:ext uri="{FF2B5EF4-FFF2-40B4-BE49-F238E27FC236}">
                <a16:creationId xmlns:a16="http://schemas.microsoft.com/office/drawing/2014/main" id="{72EC2625-A38D-61B4-9C4E-7AAF537F30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740" y="4761"/>
            <a:ext cx="589526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4E152E3B-E177-1B16-46B4-B021D02EEE38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338292" y="-2"/>
            <a:ext cx="5853707" cy="6588000"/>
          </a:xfrm>
          <a:custGeom>
            <a:avLst/>
            <a:gdLst>
              <a:gd name="connsiteX0" fmla="*/ 0 w 4592638"/>
              <a:gd name="connsiteY0" fmla="*/ 0 h 5159375"/>
              <a:gd name="connsiteX1" fmla="*/ 4592638 w 4592638"/>
              <a:gd name="connsiteY1" fmla="*/ 0 h 5159375"/>
              <a:gd name="connsiteX2" fmla="*/ 4592638 w 4592638"/>
              <a:gd name="connsiteY2" fmla="*/ 4626762 h 5159375"/>
              <a:gd name="connsiteX3" fmla="*/ 4149674 w 4592638"/>
              <a:gd name="connsiteY3" fmla="*/ 4486143 h 5159375"/>
              <a:gd name="connsiteX4" fmla="*/ 3755238 w 4592638"/>
              <a:gd name="connsiteY4" fmla="*/ 4091661 h 5159375"/>
              <a:gd name="connsiteX5" fmla="*/ 3753993 w 4592638"/>
              <a:gd name="connsiteY5" fmla="*/ 4089172 h 5159375"/>
              <a:gd name="connsiteX6" fmla="*/ 2270811 w 4592638"/>
              <a:gd name="connsiteY6" fmla="*/ 3693446 h 5159375"/>
              <a:gd name="connsiteX7" fmla="*/ 389460 w 4592638"/>
              <a:gd name="connsiteY7" fmla="*/ 4776093 h 5159375"/>
              <a:gd name="connsiteX8" fmla="*/ 0 w 4592638"/>
              <a:gd name="connsiteY8" fmla="*/ 5159375 h 5159375"/>
              <a:gd name="connsiteX9" fmla="*/ 0 w 4592638"/>
              <a:gd name="connsiteY9" fmla="*/ 0 h 5159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92638" h="5159375">
                <a:moveTo>
                  <a:pt x="0" y="0"/>
                </a:moveTo>
                <a:cubicBezTo>
                  <a:pt x="0" y="0"/>
                  <a:pt x="0" y="0"/>
                  <a:pt x="4592638" y="0"/>
                </a:cubicBezTo>
                <a:cubicBezTo>
                  <a:pt x="4592638" y="0"/>
                  <a:pt x="4592638" y="0"/>
                  <a:pt x="4592638" y="4626762"/>
                </a:cubicBezTo>
                <a:cubicBezTo>
                  <a:pt x="4440836" y="4613074"/>
                  <a:pt x="4290278" y="4567030"/>
                  <a:pt x="4149674" y="4486143"/>
                </a:cubicBezTo>
                <a:cubicBezTo>
                  <a:pt x="3980452" y="4387833"/>
                  <a:pt x="3847314" y="4250947"/>
                  <a:pt x="3755238" y="4091661"/>
                </a:cubicBezTo>
                <a:cubicBezTo>
                  <a:pt x="3755238" y="4090416"/>
                  <a:pt x="3753993" y="4090416"/>
                  <a:pt x="3753993" y="4089172"/>
                </a:cubicBezTo>
                <a:cubicBezTo>
                  <a:pt x="3454122" y="3570248"/>
                  <a:pt x="2789676" y="3393540"/>
                  <a:pt x="2270811" y="3693446"/>
                </a:cubicBezTo>
                <a:cubicBezTo>
                  <a:pt x="2270811" y="3693446"/>
                  <a:pt x="2270811" y="3693446"/>
                  <a:pt x="389460" y="4776093"/>
                </a:cubicBezTo>
                <a:cubicBezTo>
                  <a:pt x="233925" y="4865692"/>
                  <a:pt x="98298" y="4995112"/>
                  <a:pt x="0" y="5159375"/>
                </a:cubicBezTo>
                <a:cubicBezTo>
                  <a:pt x="0" y="5159375"/>
                  <a:pt x="0" y="5159375"/>
                  <a:pt x="0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31B40A-1E44-3228-9BF2-F7BB26BBC6F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FD62E096-A235-2AF4-53E4-CAEC001F3CD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85877089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579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405C31BD-5A4F-89BA-3E8D-7678595A9D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5509" y="184019"/>
            <a:ext cx="6526491" cy="6670835"/>
          </a:xfrm>
          <a:custGeom>
            <a:avLst/>
            <a:gdLst>
              <a:gd name="connsiteX0" fmla="*/ 2627552 w 4665662"/>
              <a:gd name="connsiteY0" fmla="*/ 0 h 4768850"/>
              <a:gd name="connsiteX1" fmla="*/ 4665662 w 4665662"/>
              <a:gd name="connsiteY1" fmla="*/ 970551 h 4768850"/>
              <a:gd name="connsiteX2" fmla="*/ 4665662 w 4665662"/>
              <a:gd name="connsiteY2" fmla="*/ 2455856 h 4768850"/>
              <a:gd name="connsiteX3" fmla="*/ 4582913 w 4665662"/>
              <a:gd name="connsiteY3" fmla="*/ 2510279 h 4768850"/>
              <a:gd name="connsiteX4" fmla="*/ 4219046 w 4665662"/>
              <a:gd name="connsiteY4" fmla="*/ 2624795 h 4768850"/>
              <a:gd name="connsiteX5" fmla="*/ 4144232 w 4665662"/>
              <a:gd name="connsiteY5" fmla="*/ 2628197 h 4768850"/>
              <a:gd name="connsiteX6" fmla="*/ 3351886 w 4665662"/>
              <a:gd name="connsiteY6" fmla="*/ 3130479 h 4768850"/>
              <a:gd name="connsiteX7" fmla="*/ 3269137 w 4665662"/>
              <a:gd name="connsiteY7" fmla="*/ 3504640 h 4768850"/>
              <a:gd name="connsiteX8" fmla="*/ 3385892 w 4665662"/>
              <a:gd name="connsiteY8" fmla="*/ 3942295 h 4768850"/>
              <a:gd name="connsiteX9" fmla="*/ 3413097 w 4665662"/>
              <a:gd name="connsiteY9" fmla="*/ 4768850 h 4768850"/>
              <a:gd name="connsiteX10" fmla="*/ 1101804 w 4665662"/>
              <a:gd name="connsiteY10" fmla="*/ 4768850 h 4768850"/>
              <a:gd name="connsiteX11" fmla="*/ 0 w 4665662"/>
              <a:gd name="connsiteY11" fmla="*/ 2628197 h 4768850"/>
              <a:gd name="connsiteX12" fmla="*/ 1745656 w 4665662"/>
              <a:gd name="connsiteY12" fmla="*/ 151932 h 4768850"/>
              <a:gd name="connsiteX13" fmla="*/ 1756991 w 4665662"/>
              <a:gd name="connsiteY13" fmla="*/ 147397 h 4768850"/>
              <a:gd name="connsiteX14" fmla="*/ 2627552 w 4665662"/>
              <a:gd name="connsiteY14" fmla="*/ 0 h 476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65662" h="4768850">
                <a:moveTo>
                  <a:pt x="2627552" y="0"/>
                </a:moveTo>
                <a:cubicBezTo>
                  <a:pt x="3450504" y="0"/>
                  <a:pt x="4183906" y="378696"/>
                  <a:pt x="4665662" y="970551"/>
                </a:cubicBezTo>
                <a:cubicBezTo>
                  <a:pt x="4665662" y="970551"/>
                  <a:pt x="4665662" y="970551"/>
                  <a:pt x="4665662" y="2455856"/>
                </a:cubicBezTo>
                <a:cubicBezTo>
                  <a:pt x="4639591" y="2476265"/>
                  <a:pt x="4611252" y="2494406"/>
                  <a:pt x="4582913" y="2510279"/>
                </a:cubicBezTo>
                <a:cubicBezTo>
                  <a:pt x="4467292" y="2577175"/>
                  <a:pt x="4343736" y="2614591"/>
                  <a:pt x="4219046" y="2624795"/>
                </a:cubicBezTo>
                <a:cubicBezTo>
                  <a:pt x="4194108" y="2627063"/>
                  <a:pt x="4169170" y="2628197"/>
                  <a:pt x="4144232" y="2628197"/>
                </a:cubicBezTo>
                <a:cubicBezTo>
                  <a:pt x="3793968" y="2628197"/>
                  <a:pt x="3492445" y="2833418"/>
                  <a:pt x="3351886" y="3130479"/>
                </a:cubicBezTo>
                <a:cubicBezTo>
                  <a:pt x="3298610" y="3243861"/>
                  <a:pt x="3269137" y="3370849"/>
                  <a:pt x="3269137" y="3504640"/>
                </a:cubicBezTo>
                <a:cubicBezTo>
                  <a:pt x="3269137" y="3664509"/>
                  <a:pt x="3311079" y="3814173"/>
                  <a:pt x="3385892" y="3942295"/>
                </a:cubicBezTo>
                <a:cubicBezTo>
                  <a:pt x="3537787" y="4206475"/>
                  <a:pt x="3537787" y="4514874"/>
                  <a:pt x="3413097" y="4768850"/>
                </a:cubicBezTo>
                <a:cubicBezTo>
                  <a:pt x="3413097" y="4768850"/>
                  <a:pt x="3413097" y="4768850"/>
                  <a:pt x="1101804" y="4768850"/>
                </a:cubicBezTo>
                <a:cubicBezTo>
                  <a:pt x="435281" y="4292646"/>
                  <a:pt x="0" y="3511443"/>
                  <a:pt x="0" y="2628197"/>
                </a:cubicBezTo>
                <a:cubicBezTo>
                  <a:pt x="0" y="1486439"/>
                  <a:pt x="728868" y="514755"/>
                  <a:pt x="1745656" y="151932"/>
                </a:cubicBezTo>
                <a:cubicBezTo>
                  <a:pt x="1749057" y="150798"/>
                  <a:pt x="1753591" y="149664"/>
                  <a:pt x="1756991" y="147397"/>
                </a:cubicBezTo>
                <a:cubicBezTo>
                  <a:pt x="2030175" y="52156"/>
                  <a:pt x="2322629" y="0"/>
                  <a:pt x="2627552" y="0"/>
                </a:cubicBezTo>
                <a:close/>
              </a:path>
            </a:pathLst>
          </a:custGeom>
        </p:spPr>
        <p:txBody>
          <a:bodyPr wrap="square" tIns="14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B7ADA54-B020-8720-2417-FC05382B1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89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urple and pink gradient&#10;&#10;Description automatically generated">
            <a:extLst>
              <a:ext uri="{FF2B5EF4-FFF2-40B4-BE49-F238E27FC236}">
                <a16:creationId xmlns:a16="http://schemas.microsoft.com/office/drawing/2014/main" id="{4CFC4D6F-F4FC-EC45-2FC3-20D2A4C97C1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0468" y="-207409"/>
            <a:ext cx="3278191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872663" y="5036251"/>
            <a:ext cx="1733550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1CB4DF3-2ECC-10A9-A07B-6BB73D0157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1" y="1998482"/>
            <a:ext cx="11168062" cy="4050866"/>
          </a:xfrm>
          <a:custGeom>
            <a:avLst/>
            <a:gdLst>
              <a:gd name="connsiteX0" fmla="*/ 0 w 8275638"/>
              <a:gd name="connsiteY0" fmla="*/ 0 h 3148012"/>
              <a:gd name="connsiteX1" fmla="*/ 8275638 w 8275638"/>
              <a:gd name="connsiteY1" fmla="*/ 0 h 3148012"/>
              <a:gd name="connsiteX2" fmla="*/ 8275638 w 8275638"/>
              <a:gd name="connsiteY2" fmla="*/ 1689924 h 3148012"/>
              <a:gd name="connsiteX3" fmla="*/ 7599716 w 8275638"/>
              <a:gd name="connsiteY3" fmla="*/ 1649912 h 3148012"/>
              <a:gd name="connsiteX4" fmla="*/ 6533522 w 8275638"/>
              <a:gd name="connsiteY4" fmla="*/ 2266569 h 3148012"/>
              <a:gd name="connsiteX5" fmla="*/ 6308999 w 8275638"/>
              <a:gd name="connsiteY5" fmla="*/ 3108000 h 3148012"/>
              <a:gd name="connsiteX6" fmla="*/ 6334860 w 8275638"/>
              <a:gd name="connsiteY6" fmla="*/ 3148012 h 3148012"/>
              <a:gd name="connsiteX7" fmla="*/ 0 w 8275638"/>
              <a:gd name="connsiteY7" fmla="*/ 3148012 h 3148012"/>
              <a:gd name="connsiteX8" fmla="*/ 0 w 8275638"/>
              <a:gd name="connsiteY8" fmla="*/ 0 h 314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75638" h="3148012">
                <a:moveTo>
                  <a:pt x="0" y="0"/>
                </a:moveTo>
                <a:lnTo>
                  <a:pt x="8275638" y="0"/>
                </a:lnTo>
                <a:cubicBezTo>
                  <a:pt x="8275638" y="0"/>
                  <a:pt x="8275638" y="0"/>
                  <a:pt x="8275638" y="1689924"/>
                </a:cubicBezTo>
                <a:cubicBezTo>
                  <a:pt x="8085205" y="1546351"/>
                  <a:pt x="7819537" y="1522814"/>
                  <a:pt x="7599716" y="1649912"/>
                </a:cubicBezTo>
                <a:cubicBezTo>
                  <a:pt x="7599716" y="1649912"/>
                  <a:pt x="7599716" y="1649912"/>
                  <a:pt x="6533522" y="2266569"/>
                </a:cubicBezTo>
                <a:cubicBezTo>
                  <a:pt x="6239643" y="2436032"/>
                  <a:pt x="6139724" y="2813793"/>
                  <a:pt x="6308999" y="3108000"/>
                </a:cubicBezTo>
                <a:cubicBezTo>
                  <a:pt x="6317227" y="3122122"/>
                  <a:pt x="6325456" y="3135067"/>
                  <a:pt x="6334860" y="3148012"/>
                </a:cubicBezTo>
                <a:cubicBezTo>
                  <a:pt x="6334860" y="3148012"/>
                  <a:pt x="6334860" y="3148012"/>
                  <a:pt x="0" y="3148012"/>
                </a:cubicBezTo>
                <a:cubicBezTo>
                  <a:pt x="0" y="3148012"/>
                  <a:pt x="0" y="3148012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A76F64-7E6B-C614-FA9C-E2B5800F52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705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20"/>
            <a:ext cx="5465762" cy="3557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C3183D8-01C0-CEE2-0ACB-5C2FB5701040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310313" y="1573619"/>
            <a:ext cx="5465762" cy="3557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00BD1E-106D-6745-BCC4-EA41A3289CE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310313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0C074D9A-3ED8-DCC3-7AE2-07A9E42A504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10313" y="2073275"/>
            <a:ext cx="5465762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8298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26611B9-A111-0371-1540-E3774806C5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133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hre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4839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AA2C8FF-DAA1-2C51-F06E-EADF564334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4838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6930683-2C07-515F-6B98-21313F587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4406901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8" name="Picture Placeholder 13">
            <a:extLst>
              <a:ext uri="{FF2B5EF4-FFF2-40B4-BE49-F238E27FC236}">
                <a16:creationId xmlns:a16="http://schemas.microsoft.com/office/drawing/2014/main" id="{5A4C5A24-7447-AF6B-CB8A-1CA59B1247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06900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A5FB49C-AB6F-0460-96FD-E8379B6900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06900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DEC9EC0-0A9C-AD30-D8B4-BDAFC16D9D6A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8210552" y="1573620"/>
            <a:ext cx="3562349" cy="355738"/>
          </a:xfrm>
        </p:spPr>
        <p:txBody>
          <a:bodyPr/>
          <a:lstStyle/>
          <a:p>
            <a:pPr lvl="0"/>
            <a:r>
              <a:rPr lang="en-US"/>
              <a:t>Click to edit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6CFA9FC5-F07D-1CC2-DC50-3EB8E61D9119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8210551" y="2073275"/>
            <a:ext cx="3562349" cy="3190875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ACC3CE1F-FC53-0F86-9C92-D632E6EFFF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8210551" y="5359139"/>
            <a:ext cx="3562349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1AFB7D1-199C-2638-797C-B9402EE4446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245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47A8A2-4A55-4B95-96AB-F65A41B20B9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889224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[Light] Black Logo + Gradi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urple and pink gradient&#10;&#10;Description automatically generated">
            <a:extLst>
              <a:ext uri="{FF2B5EF4-FFF2-40B4-BE49-F238E27FC236}">
                <a16:creationId xmlns:a16="http://schemas.microsoft.com/office/drawing/2014/main" id="{5B8D7F47-1AA6-7D29-53BC-322F508C66C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1025" y="0"/>
            <a:ext cx="470097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sp>
        <p:nvSpPr>
          <p:cNvPr id="9" name="Text Placeholder 11">
            <a:extLst>
              <a:ext uri="{FF2B5EF4-FFF2-40B4-BE49-F238E27FC236}">
                <a16:creationId xmlns:a16="http://schemas.microsoft.com/office/drawing/2014/main" id="{A92187FE-E661-7028-83F4-C00A7BBC9C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201025" y="5229371"/>
            <a:ext cx="1900238" cy="692412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0E1E5D-3598-B9E9-650D-49A26AC42F68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397002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bleed image + Shap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00CA3A-D5C6-6306-F264-B33E7114A5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5276289"/>
            <a:ext cx="4892510" cy="159113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74A33-9D98-74B8-11C8-77CDA362246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519742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Ligh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</p:spPr>
        <p:txBody>
          <a:bodyPr lIns="90000" tIns="90000"/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tx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9091EEB-ACD3-D88E-200B-3AD83B1B03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75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/Caption + Large Copy [Shap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5B02303-1EE2-81CD-39CF-6C01FF93C2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3811" y="0"/>
            <a:ext cx="6092517" cy="6858000"/>
          </a:xfrm>
          <a:custGeom>
            <a:avLst/>
            <a:gdLst>
              <a:gd name="connsiteX0" fmla="*/ 0 w 3702050"/>
              <a:gd name="connsiteY0" fmla="*/ 0 h 4167187"/>
              <a:gd name="connsiteX1" fmla="*/ 3702050 w 3702050"/>
              <a:gd name="connsiteY1" fmla="*/ 0 h 4167187"/>
              <a:gd name="connsiteX2" fmla="*/ 3702050 w 3702050"/>
              <a:gd name="connsiteY2" fmla="*/ 4167187 h 4167187"/>
              <a:gd name="connsiteX3" fmla="*/ 2952573 w 3702050"/>
              <a:gd name="connsiteY3" fmla="*/ 4167187 h 4167187"/>
              <a:gd name="connsiteX4" fmla="*/ 1403461 w 3702050"/>
              <a:gd name="connsiteY4" fmla="*/ 3267190 h 4167187"/>
              <a:gd name="connsiteX5" fmla="*/ 746584 w 3702050"/>
              <a:gd name="connsiteY5" fmla="*/ 3443717 h 4167187"/>
              <a:gd name="connsiteX6" fmla="*/ 333744 w 3702050"/>
              <a:gd name="connsiteY6" fmla="*/ 3685838 h 4167187"/>
              <a:gd name="connsiteX7" fmla="*/ 323134 w 3702050"/>
              <a:gd name="connsiteY7" fmla="*/ 3685838 h 4167187"/>
              <a:gd name="connsiteX8" fmla="*/ 0 w 3702050"/>
              <a:gd name="connsiteY8" fmla="*/ 3817992 h 4167187"/>
              <a:gd name="connsiteX9" fmla="*/ 0 w 3702050"/>
              <a:gd name="connsiteY9" fmla="*/ 3737980 h 4167187"/>
              <a:gd name="connsiteX10" fmla="*/ 0 w 3702050"/>
              <a:gd name="connsiteY10" fmla="*/ 0 h 4167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702050" h="4167187">
                <a:moveTo>
                  <a:pt x="0" y="0"/>
                </a:moveTo>
                <a:lnTo>
                  <a:pt x="3702050" y="0"/>
                </a:lnTo>
                <a:cubicBezTo>
                  <a:pt x="3702050" y="0"/>
                  <a:pt x="3702050" y="0"/>
                  <a:pt x="3702050" y="4167187"/>
                </a:cubicBezTo>
                <a:cubicBezTo>
                  <a:pt x="3702050" y="4167187"/>
                  <a:pt x="3702050" y="4167187"/>
                  <a:pt x="2952573" y="4167187"/>
                </a:cubicBezTo>
                <a:cubicBezTo>
                  <a:pt x="2952573" y="4167187"/>
                  <a:pt x="2952573" y="4167187"/>
                  <a:pt x="1403461" y="3267190"/>
                </a:cubicBezTo>
                <a:cubicBezTo>
                  <a:pt x="1172927" y="3134072"/>
                  <a:pt x="879695" y="3213171"/>
                  <a:pt x="746584" y="3443717"/>
                </a:cubicBezTo>
                <a:cubicBezTo>
                  <a:pt x="658807" y="3597093"/>
                  <a:pt x="498687" y="3683909"/>
                  <a:pt x="333744" y="3685838"/>
                </a:cubicBezTo>
                <a:cubicBezTo>
                  <a:pt x="333744" y="3685838"/>
                  <a:pt x="333744" y="3685838"/>
                  <a:pt x="323134" y="3685838"/>
                </a:cubicBezTo>
                <a:cubicBezTo>
                  <a:pt x="197739" y="3687768"/>
                  <a:pt x="83919" y="3737928"/>
                  <a:pt x="0" y="3817992"/>
                </a:cubicBezTo>
                <a:lnTo>
                  <a:pt x="0" y="3737980"/>
                </a:lnTo>
                <a:cubicBezTo>
                  <a:pt x="0" y="3251545"/>
                  <a:pt x="0" y="2213818"/>
                  <a:pt x="0" y="0"/>
                </a:cubicBezTo>
                <a:close/>
              </a:path>
            </a:pathLst>
          </a:custGeom>
        </p:spPr>
        <p:txBody>
          <a:bodyPr wrap="square" lIns="90000" tIns="9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E65450-2025-A6AF-3AD8-0E7645DBEA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740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mage/Caption + Large Copy [Dar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84EBD29-A2BA-219B-6568-CD365506F9B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6070600" cy="6858000"/>
          </a:xfrm>
          <a:solidFill>
            <a:schemeClr val="tx1"/>
          </a:solidFill>
        </p:spPr>
        <p:txBody>
          <a:bodyPr lIns="90000" tIns="90000"/>
          <a:lstStyle>
            <a:lvl1pPr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51628" y="278092"/>
            <a:ext cx="5221272" cy="5773458"/>
          </a:xfrm>
        </p:spPr>
        <p:txBody>
          <a:bodyPr/>
          <a:lstStyle>
            <a:lvl1pPr>
              <a:defRPr sz="4000" b="0" spc="-70" baseline="0">
                <a:solidFill>
                  <a:srgbClr val="002068"/>
                </a:solidFill>
              </a:defRPr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Text Placeholder 11">
            <a:extLst>
              <a:ext uri="{FF2B5EF4-FFF2-40B4-BE49-F238E27FC236}">
                <a16:creationId xmlns:a16="http://schemas.microsoft.com/office/drawing/2014/main" id="{255C1757-8828-AD56-B8D3-6885A848EDF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04838" y="5233035"/>
            <a:ext cx="3562390" cy="8185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defRPr sz="1000"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2FB642-D312-EEE1-38AD-7C96AFA1FF5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8000" y="6058800"/>
            <a:ext cx="2106000" cy="749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5670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colorful background with a white background&#10;&#10;Description automatically generated">
            <a:extLst>
              <a:ext uri="{FF2B5EF4-FFF2-40B4-BE49-F238E27FC236}">
                <a16:creationId xmlns:a16="http://schemas.microsoft.com/office/drawing/2014/main" id="{6E2AE908-B32C-618E-A8AF-A55B76056D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38623" y="300038"/>
            <a:ext cx="7519987" cy="4738687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8F09ED-5562-BAFA-DF2C-9805A482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903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58D9B2D-42FA-997F-617F-AAE6DCA49E1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4788530" y="-1"/>
            <a:ext cx="7403470" cy="6858000"/>
          </a:xfrm>
          <a:custGeom>
            <a:avLst/>
            <a:gdLst>
              <a:gd name="connsiteX0" fmla="*/ 0 w 5041900"/>
              <a:gd name="connsiteY0" fmla="*/ 0 h 4670425"/>
              <a:gd name="connsiteX1" fmla="*/ 3971 w 5041900"/>
              <a:gd name="connsiteY1" fmla="*/ 0 h 4670425"/>
              <a:gd name="connsiteX2" fmla="*/ 13401 w 5041900"/>
              <a:gd name="connsiteY2" fmla="*/ 0 h 4670425"/>
              <a:gd name="connsiteX3" fmla="*/ 31765 w 5041900"/>
              <a:gd name="connsiteY3" fmla="*/ 0 h 4670425"/>
              <a:gd name="connsiteX4" fmla="*/ 62040 w 5041900"/>
              <a:gd name="connsiteY4" fmla="*/ 0 h 4670425"/>
              <a:gd name="connsiteX5" fmla="*/ 107205 w 5041900"/>
              <a:gd name="connsiteY5" fmla="*/ 0 h 4670425"/>
              <a:gd name="connsiteX6" fmla="*/ 170237 w 5041900"/>
              <a:gd name="connsiteY6" fmla="*/ 0 h 4670425"/>
              <a:gd name="connsiteX7" fmla="*/ 254115 w 5041900"/>
              <a:gd name="connsiteY7" fmla="*/ 0 h 4670425"/>
              <a:gd name="connsiteX8" fmla="*/ 361816 w 5041900"/>
              <a:gd name="connsiteY8" fmla="*/ 0 h 4670425"/>
              <a:gd name="connsiteX9" fmla="*/ 496318 w 5041900"/>
              <a:gd name="connsiteY9" fmla="*/ 0 h 4670425"/>
              <a:gd name="connsiteX10" fmla="*/ 574550 w 5041900"/>
              <a:gd name="connsiteY10" fmla="*/ 0 h 4670425"/>
              <a:gd name="connsiteX11" fmla="*/ 660600 w 5041900"/>
              <a:gd name="connsiteY11" fmla="*/ 0 h 4670425"/>
              <a:gd name="connsiteX12" fmla="*/ 754838 w 5041900"/>
              <a:gd name="connsiteY12" fmla="*/ 0 h 4670425"/>
              <a:gd name="connsiteX13" fmla="*/ 857638 w 5041900"/>
              <a:gd name="connsiteY13" fmla="*/ 0 h 4670425"/>
              <a:gd name="connsiteX14" fmla="*/ 969371 w 5041900"/>
              <a:gd name="connsiteY14" fmla="*/ 0 h 4670425"/>
              <a:gd name="connsiteX15" fmla="*/ 1090411 w 5041900"/>
              <a:gd name="connsiteY15" fmla="*/ 0 h 4670425"/>
              <a:gd name="connsiteX16" fmla="*/ 1221129 w 5041900"/>
              <a:gd name="connsiteY16" fmla="*/ 0 h 4670425"/>
              <a:gd name="connsiteX17" fmla="*/ 1361897 w 5041900"/>
              <a:gd name="connsiteY17" fmla="*/ 0 h 4670425"/>
              <a:gd name="connsiteX18" fmla="*/ 1513088 w 5041900"/>
              <a:gd name="connsiteY18" fmla="*/ 0 h 4670425"/>
              <a:gd name="connsiteX19" fmla="*/ 1675074 w 5041900"/>
              <a:gd name="connsiteY19" fmla="*/ 0 h 4670425"/>
              <a:gd name="connsiteX20" fmla="*/ 1848227 w 5041900"/>
              <a:gd name="connsiteY20" fmla="*/ 0 h 4670425"/>
              <a:gd name="connsiteX21" fmla="*/ 2032919 w 5041900"/>
              <a:gd name="connsiteY21" fmla="*/ 0 h 4670425"/>
              <a:gd name="connsiteX22" fmla="*/ 5041900 w 5041900"/>
              <a:gd name="connsiteY22" fmla="*/ 0 h 4670425"/>
              <a:gd name="connsiteX23" fmla="*/ 5041900 w 5041900"/>
              <a:gd name="connsiteY23" fmla="*/ 4670425 h 4670425"/>
              <a:gd name="connsiteX24" fmla="*/ 4839918 w 5041900"/>
              <a:gd name="connsiteY24" fmla="*/ 4579854 h 4670425"/>
              <a:gd name="connsiteX25" fmla="*/ 4669598 w 5041900"/>
              <a:gd name="connsiteY25" fmla="*/ 4456546 h 4670425"/>
              <a:gd name="connsiteX26" fmla="*/ 4617192 w 5041900"/>
              <a:gd name="connsiteY26" fmla="*/ 4408532 h 4670425"/>
              <a:gd name="connsiteX27" fmla="*/ 4445781 w 5041900"/>
              <a:gd name="connsiteY27" fmla="*/ 4185923 h 4670425"/>
              <a:gd name="connsiteX28" fmla="*/ 4338786 w 5041900"/>
              <a:gd name="connsiteY28" fmla="*/ 3926213 h 4670425"/>
              <a:gd name="connsiteX29" fmla="*/ 4301665 w 5041900"/>
              <a:gd name="connsiteY29" fmla="*/ 3647951 h 4670425"/>
              <a:gd name="connsiteX30" fmla="*/ 4301665 w 5041900"/>
              <a:gd name="connsiteY30" fmla="*/ 3646860 h 4670425"/>
              <a:gd name="connsiteX31" fmla="*/ 4264544 w 5041900"/>
              <a:gd name="connsiteY31" fmla="*/ 3368599 h 4670425"/>
              <a:gd name="connsiteX32" fmla="*/ 4157548 w 5041900"/>
              <a:gd name="connsiteY32" fmla="*/ 3108888 h 4670425"/>
              <a:gd name="connsiteX33" fmla="*/ 3986136 w 5041900"/>
              <a:gd name="connsiteY33" fmla="*/ 2887370 h 4670425"/>
              <a:gd name="connsiteX34" fmla="*/ 3763411 w 5041900"/>
              <a:gd name="connsiteY34" fmla="*/ 2716049 h 4670425"/>
              <a:gd name="connsiteX35" fmla="*/ 3504656 w 5041900"/>
              <a:gd name="connsiteY35" fmla="*/ 2608018 h 4670425"/>
              <a:gd name="connsiteX36" fmla="*/ 3226248 w 5041900"/>
              <a:gd name="connsiteY36" fmla="*/ 2572008 h 4670425"/>
              <a:gd name="connsiteX37" fmla="*/ 2947841 w 5041900"/>
              <a:gd name="connsiteY37" fmla="*/ 2609109 h 4670425"/>
              <a:gd name="connsiteX38" fmla="*/ 2687994 w 5041900"/>
              <a:gd name="connsiteY38" fmla="*/ 2714957 h 4670425"/>
              <a:gd name="connsiteX39" fmla="*/ 2428148 w 5041900"/>
              <a:gd name="connsiteY39" fmla="*/ 2821897 h 4670425"/>
              <a:gd name="connsiteX40" fmla="*/ 2149741 w 5041900"/>
              <a:gd name="connsiteY40" fmla="*/ 2858999 h 4670425"/>
              <a:gd name="connsiteX41" fmla="*/ 1870242 w 5041900"/>
              <a:gd name="connsiteY41" fmla="*/ 2822988 h 4670425"/>
              <a:gd name="connsiteX42" fmla="*/ 1611487 w 5041900"/>
              <a:gd name="connsiteY42" fmla="*/ 2714957 h 4670425"/>
              <a:gd name="connsiteX43" fmla="*/ 1441167 w 5041900"/>
              <a:gd name="connsiteY43" fmla="*/ 2592741 h 4670425"/>
              <a:gd name="connsiteX44" fmla="*/ 1388761 w 5041900"/>
              <a:gd name="connsiteY44" fmla="*/ 2543636 h 4670425"/>
              <a:gd name="connsiteX45" fmla="*/ 1217349 w 5041900"/>
              <a:gd name="connsiteY45" fmla="*/ 2322118 h 4670425"/>
              <a:gd name="connsiteX46" fmla="*/ 1151842 w 5041900"/>
              <a:gd name="connsiteY46" fmla="*/ 2209722 h 4670425"/>
              <a:gd name="connsiteX47" fmla="*/ 1045938 w 5041900"/>
              <a:gd name="connsiteY47" fmla="*/ 2025306 h 4670425"/>
              <a:gd name="connsiteX48" fmla="*/ 140841 w 5041900"/>
              <a:gd name="connsiteY48" fmla="*/ 458313 h 4670425"/>
              <a:gd name="connsiteX49" fmla="*/ 33846 w 5041900"/>
              <a:gd name="connsiteY49" fmla="*/ 198602 h 4670425"/>
              <a:gd name="connsiteX50" fmla="*/ 0 w 5041900"/>
              <a:gd name="connsiteY50" fmla="*/ 0 h 467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5041900" h="4670425">
                <a:moveTo>
                  <a:pt x="0" y="0"/>
                </a:moveTo>
                <a:lnTo>
                  <a:pt x="3971" y="0"/>
                </a:lnTo>
                <a:lnTo>
                  <a:pt x="13401" y="0"/>
                </a:lnTo>
                <a:lnTo>
                  <a:pt x="31765" y="0"/>
                </a:lnTo>
                <a:lnTo>
                  <a:pt x="62040" y="0"/>
                </a:lnTo>
                <a:lnTo>
                  <a:pt x="107205" y="0"/>
                </a:lnTo>
                <a:lnTo>
                  <a:pt x="170237" y="0"/>
                </a:lnTo>
                <a:lnTo>
                  <a:pt x="254115" y="0"/>
                </a:lnTo>
                <a:lnTo>
                  <a:pt x="361816" y="0"/>
                </a:lnTo>
                <a:lnTo>
                  <a:pt x="496318" y="0"/>
                </a:lnTo>
                <a:lnTo>
                  <a:pt x="574550" y="0"/>
                </a:lnTo>
                <a:lnTo>
                  <a:pt x="660600" y="0"/>
                </a:lnTo>
                <a:lnTo>
                  <a:pt x="754838" y="0"/>
                </a:lnTo>
                <a:lnTo>
                  <a:pt x="857638" y="0"/>
                </a:lnTo>
                <a:lnTo>
                  <a:pt x="969371" y="0"/>
                </a:lnTo>
                <a:lnTo>
                  <a:pt x="1090411" y="0"/>
                </a:lnTo>
                <a:lnTo>
                  <a:pt x="1221129" y="0"/>
                </a:lnTo>
                <a:lnTo>
                  <a:pt x="1361897" y="0"/>
                </a:lnTo>
                <a:lnTo>
                  <a:pt x="1513088" y="0"/>
                </a:lnTo>
                <a:lnTo>
                  <a:pt x="1675074" y="0"/>
                </a:lnTo>
                <a:lnTo>
                  <a:pt x="1848227" y="0"/>
                </a:lnTo>
                <a:lnTo>
                  <a:pt x="2032919" y="0"/>
                </a:lnTo>
                <a:lnTo>
                  <a:pt x="5041900" y="0"/>
                </a:lnTo>
                <a:cubicBezTo>
                  <a:pt x="5041900" y="0"/>
                  <a:pt x="5041900" y="0"/>
                  <a:pt x="5041900" y="4670425"/>
                </a:cubicBezTo>
                <a:cubicBezTo>
                  <a:pt x="4972025" y="4647510"/>
                  <a:pt x="4904334" y="4616955"/>
                  <a:pt x="4839918" y="4579854"/>
                </a:cubicBezTo>
                <a:cubicBezTo>
                  <a:pt x="4779870" y="4544935"/>
                  <a:pt x="4722004" y="4503468"/>
                  <a:pt x="4669598" y="4456546"/>
                </a:cubicBezTo>
                <a:cubicBezTo>
                  <a:pt x="4651038" y="4441269"/>
                  <a:pt x="4634661" y="4424901"/>
                  <a:pt x="4617192" y="4408532"/>
                </a:cubicBezTo>
                <a:cubicBezTo>
                  <a:pt x="4552777" y="4343059"/>
                  <a:pt x="4493820" y="4269947"/>
                  <a:pt x="4445781" y="4185923"/>
                </a:cubicBezTo>
                <a:cubicBezTo>
                  <a:pt x="4397742" y="4102990"/>
                  <a:pt x="4362805" y="4015693"/>
                  <a:pt x="4338786" y="3926213"/>
                </a:cubicBezTo>
                <a:cubicBezTo>
                  <a:pt x="4314766" y="3834550"/>
                  <a:pt x="4301665" y="3741796"/>
                  <a:pt x="4301665" y="3647951"/>
                </a:cubicBezTo>
                <a:cubicBezTo>
                  <a:pt x="4301665" y="3647951"/>
                  <a:pt x="4301665" y="3647951"/>
                  <a:pt x="4301665" y="3646860"/>
                </a:cubicBezTo>
                <a:cubicBezTo>
                  <a:pt x="4301665" y="3554106"/>
                  <a:pt x="4289655" y="3460261"/>
                  <a:pt x="4264544" y="3368599"/>
                </a:cubicBezTo>
                <a:cubicBezTo>
                  <a:pt x="4240524" y="3280210"/>
                  <a:pt x="4206679" y="3192912"/>
                  <a:pt x="4157548" y="3108888"/>
                </a:cubicBezTo>
                <a:cubicBezTo>
                  <a:pt x="4109509" y="3025955"/>
                  <a:pt x="4051644" y="2951752"/>
                  <a:pt x="3986136" y="2887370"/>
                </a:cubicBezTo>
                <a:cubicBezTo>
                  <a:pt x="3918445" y="2819715"/>
                  <a:pt x="3844203" y="2762971"/>
                  <a:pt x="3763411" y="2716049"/>
                </a:cubicBezTo>
                <a:cubicBezTo>
                  <a:pt x="3681526" y="2669126"/>
                  <a:pt x="3595274" y="2632025"/>
                  <a:pt x="3504656" y="2608018"/>
                </a:cubicBezTo>
                <a:cubicBezTo>
                  <a:pt x="3414037" y="2584011"/>
                  <a:pt x="3320143" y="2572008"/>
                  <a:pt x="3226248" y="2572008"/>
                </a:cubicBezTo>
                <a:cubicBezTo>
                  <a:pt x="3132354" y="2572008"/>
                  <a:pt x="3039552" y="2584011"/>
                  <a:pt x="2947841" y="2609109"/>
                </a:cubicBezTo>
                <a:cubicBezTo>
                  <a:pt x="2858314" y="2633116"/>
                  <a:pt x="2770971" y="2666944"/>
                  <a:pt x="2687994" y="2714957"/>
                </a:cubicBezTo>
                <a:cubicBezTo>
                  <a:pt x="2603926" y="2764062"/>
                  <a:pt x="2516583" y="2797890"/>
                  <a:pt x="2428148" y="2821897"/>
                </a:cubicBezTo>
                <a:cubicBezTo>
                  <a:pt x="2335345" y="2846995"/>
                  <a:pt x="2242543" y="2858999"/>
                  <a:pt x="2149741" y="2858999"/>
                </a:cubicBezTo>
                <a:cubicBezTo>
                  <a:pt x="2054755" y="2858999"/>
                  <a:pt x="1960860" y="2846995"/>
                  <a:pt x="1870242" y="2822988"/>
                </a:cubicBezTo>
                <a:cubicBezTo>
                  <a:pt x="1780715" y="2798981"/>
                  <a:pt x="1693371" y="2761880"/>
                  <a:pt x="1611487" y="2714957"/>
                </a:cubicBezTo>
                <a:cubicBezTo>
                  <a:pt x="1551438" y="2680038"/>
                  <a:pt x="1493573" y="2638572"/>
                  <a:pt x="1441167" y="2592741"/>
                </a:cubicBezTo>
                <a:cubicBezTo>
                  <a:pt x="1422606" y="2576372"/>
                  <a:pt x="1406230" y="2560004"/>
                  <a:pt x="1388761" y="2543636"/>
                </a:cubicBezTo>
                <a:cubicBezTo>
                  <a:pt x="1324345" y="2478163"/>
                  <a:pt x="1265388" y="2405051"/>
                  <a:pt x="1217349" y="2322118"/>
                </a:cubicBezTo>
                <a:cubicBezTo>
                  <a:pt x="1217349" y="2322118"/>
                  <a:pt x="1217349" y="2322118"/>
                  <a:pt x="1151842" y="2209722"/>
                </a:cubicBezTo>
                <a:cubicBezTo>
                  <a:pt x="1151842" y="2209722"/>
                  <a:pt x="1151842" y="2209722"/>
                  <a:pt x="1045938" y="2025306"/>
                </a:cubicBezTo>
                <a:cubicBezTo>
                  <a:pt x="1045938" y="2025306"/>
                  <a:pt x="1045938" y="2025306"/>
                  <a:pt x="140841" y="458313"/>
                </a:cubicBezTo>
                <a:cubicBezTo>
                  <a:pt x="92803" y="374289"/>
                  <a:pt x="57865" y="286991"/>
                  <a:pt x="33846" y="198602"/>
                </a:cubicBezTo>
                <a:cubicBezTo>
                  <a:pt x="16377" y="133129"/>
                  <a:pt x="5459" y="66565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87213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68A02B4-2B0C-5EA0-BE28-AFD590245A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9583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background with a white circle&#10;&#10;Description automatically generated">
            <a:extLst>
              <a:ext uri="{FF2B5EF4-FFF2-40B4-BE49-F238E27FC236}">
                <a16:creationId xmlns:a16="http://schemas.microsoft.com/office/drawing/2014/main" id="{D8D2F2BA-B806-ECC0-C680-5177E7CFB45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1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02068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5E6AA5-DA5B-084B-4D3F-63E593DDD8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85689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orange background&#10;&#10;Description automatically generated">
            <a:extLst>
              <a:ext uri="{FF2B5EF4-FFF2-40B4-BE49-F238E27FC236}">
                <a16:creationId xmlns:a16="http://schemas.microsoft.com/office/drawing/2014/main" id="{52B78836-D270-8BD3-A8B5-AC1F92081A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608" y="0"/>
            <a:ext cx="11137392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chemeClr val="bg1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18729C-FEDC-A5A2-C0C2-EBACC14EB5F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67265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colorful gradient on a white background&#10;&#10;Description automatically generated">
            <a:extLst>
              <a:ext uri="{FF2B5EF4-FFF2-40B4-BE49-F238E27FC236}">
                <a16:creationId xmlns:a16="http://schemas.microsoft.com/office/drawing/2014/main" id="{BE488759-E3E9-A6FC-71CC-4B41E86D4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86856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43625" y="300038"/>
            <a:ext cx="5614985" cy="5751512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0EB4079-A5FD-C3C8-29D8-4AFFAD91CC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814479" cy="5895975"/>
          </a:xfrm>
          <a:custGeom>
            <a:avLst/>
            <a:gdLst>
              <a:gd name="connsiteX0" fmla="*/ 2035735 w 3796509"/>
              <a:gd name="connsiteY0" fmla="*/ 0 h 3849721"/>
              <a:gd name="connsiteX1" fmla="*/ 3026232 w 3796509"/>
              <a:gd name="connsiteY1" fmla="*/ 0 h 3849721"/>
              <a:gd name="connsiteX2" fmla="*/ 3033499 w 3796509"/>
              <a:gd name="connsiteY2" fmla="*/ 9346 h 3849721"/>
              <a:gd name="connsiteX3" fmla="*/ 3036614 w 3796509"/>
              <a:gd name="connsiteY3" fmla="*/ 13500 h 3849721"/>
              <a:gd name="connsiteX4" fmla="*/ 3043882 w 3796509"/>
              <a:gd name="connsiteY4" fmla="*/ 23884 h 3849721"/>
              <a:gd name="connsiteX5" fmla="*/ 3048035 w 3796509"/>
              <a:gd name="connsiteY5" fmla="*/ 29076 h 3849721"/>
              <a:gd name="connsiteX6" fmla="*/ 3061532 w 3796509"/>
              <a:gd name="connsiteY6" fmla="*/ 49844 h 3849721"/>
              <a:gd name="connsiteX7" fmla="*/ 3063609 w 3796509"/>
              <a:gd name="connsiteY7" fmla="*/ 52960 h 3849721"/>
              <a:gd name="connsiteX8" fmla="*/ 3079183 w 3796509"/>
              <a:gd name="connsiteY8" fmla="*/ 77882 h 3849721"/>
              <a:gd name="connsiteX9" fmla="*/ 3711481 w 3796509"/>
              <a:gd name="connsiteY9" fmla="*/ 1173416 h 3849721"/>
              <a:gd name="connsiteX10" fmla="*/ 3767547 w 3796509"/>
              <a:gd name="connsiteY10" fmla="*/ 1678089 h 3849721"/>
              <a:gd name="connsiteX11" fmla="*/ 3478911 w 3796509"/>
              <a:gd name="connsiteY11" fmla="*/ 2038421 h 3849721"/>
              <a:gd name="connsiteX12" fmla="*/ 3164320 w 3796509"/>
              <a:gd name="connsiteY12" fmla="*/ 2555555 h 3849721"/>
              <a:gd name="connsiteX13" fmla="*/ 2995084 w 3796509"/>
              <a:gd name="connsiteY13" fmla="*/ 3217030 h 3849721"/>
              <a:gd name="connsiteX14" fmla="*/ 1266387 w 3796509"/>
              <a:gd name="connsiteY14" fmla="*/ 3680166 h 3849721"/>
              <a:gd name="connsiteX15" fmla="*/ 634089 w 3796509"/>
              <a:gd name="connsiteY15" fmla="*/ 2629283 h 3849721"/>
              <a:gd name="connsiteX16" fmla="*/ 633051 w 3796509"/>
              <a:gd name="connsiteY16" fmla="*/ 2586708 h 3849721"/>
              <a:gd name="connsiteX17" fmla="*/ 430591 w 3796509"/>
              <a:gd name="connsiteY17" fmla="*/ 2123572 h 3849721"/>
              <a:gd name="connsiteX18" fmla="*/ 348569 w 3796509"/>
              <a:gd name="connsiteY18" fmla="*/ 2058151 h 3849721"/>
              <a:gd name="connsiteX19" fmla="*/ 345454 w 3796509"/>
              <a:gd name="connsiteY19" fmla="*/ 2056075 h 3849721"/>
              <a:gd name="connsiteX20" fmla="*/ 334033 w 3796509"/>
              <a:gd name="connsiteY20" fmla="*/ 2048806 h 3849721"/>
              <a:gd name="connsiteX21" fmla="*/ 317421 w 3796509"/>
              <a:gd name="connsiteY21" fmla="*/ 2039460 h 3849721"/>
              <a:gd name="connsiteX22" fmla="*/ 84851 w 3796509"/>
              <a:gd name="connsiteY22" fmla="*/ 1173416 h 3849721"/>
              <a:gd name="connsiteX23" fmla="*/ 948681 w 3796509"/>
              <a:gd name="connsiteY23" fmla="*/ 941848 h 3849721"/>
              <a:gd name="connsiteX24" fmla="*/ 1265349 w 3796509"/>
              <a:gd name="connsiteY24" fmla="*/ 1026999 h 3849721"/>
              <a:gd name="connsiteX25" fmla="*/ 1897647 w 3796509"/>
              <a:gd name="connsiteY25" fmla="*/ 395639 h 3849721"/>
              <a:gd name="connsiteX26" fmla="*/ 2035735 w 3796509"/>
              <a:gd name="connsiteY26" fmla="*/ 0 h 38497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796509" h="3849721">
                <a:moveTo>
                  <a:pt x="2035735" y="0"/>
                </a:moveTo>
                <a:cubicBezTo>
                  <a:pt x="2035735" y="0"/>
                  <a:pt x="2035735" y="0"/>
                  <a:pt x="3026232" y="0"/>
                </a:cubicBezTo>
                <a:cubicBezTo>
                  <a:pt x="3028308" y="3115"/>
                  <a:pt x="3031423" y="6231"/>
                  <a:pt x="3033499" y="9346"/>
                </a:cubicBezTo>
                <a:cubicBezTo>
                  <a:pt x="3034538" y="11423"/>
                  <a:pt x="3035576" y="12461"/>
                  <a:pt x="3036614" y="13500"/>
                </a:cubicBezTo>
                <a:cubicBezTo>
                  <a:pt x="3039729" y="16615"/>
                  <a:pt x="3041805" y="20769"/>
                  <a:pt x="3043882" y="23884"/>
                </a:cubicBezTo>
                <a:cubicBezTo>
                  <a:pt x="3045958" y="25961"/>
                  <a:pt x="3046997" y="26999"/>
                  <a:pt x="3048035" y="29076"/>
                </a:cubicBezTo>
                <a:cubicBezTo>
                  <a:pt x="3052188" y="36345"/>
                  <a:pt x="3057379" y="42575"/>
                  <a:pt x="3061532" y="49844"/>
                </a:cubicBezTo>
                <a:cubicBezTo>
                  <a:pt x="3062571" y="50883"/>
                  <a:pt x="3063609" y="51921"/>
                  <a:pt x="3063609" y="52960"/>
                </a:cubicBezTo>
                <a:cubicBezTo>
                  <a:pt x="3068800" y="61267"/>
                  <a:pt x="3073991" y="69574"/>
                  <a:pt x="3079183" y="77882"/>
                </a:cubicBezTo>
                <a:cubicBezTo>
                  <a:pt x="3079183" y="77882"/>
                  <a:pt x="3079183" y="77882"/>
                  <a:pt x="3711481" y="1173416"/>
                </a:cubicBezTo>
                <a:cubicBezTo>
                  <a:pt x="3796618" y="1321911"/>
                  <a:pt x="3822574" y="1502596"/>
                  <a:pt x="3767547" y="1678089"/>
                </a:cubicBezTo>
                <a:cubicBezTo>
                  <a:pt x="3718748" y="1836968"/>
                  <a:pt x="3612846" y="1961578"/>
                  <a:pt x="3478911" y="2038421"/>
                </a:cubicBezTo>
                <a:cubicBezTo>
                  <a:pt x="3286834" y="2150571"/>
                  <a:pt x="3174702" y="2347871"/>
                  <a:pt x="3164320" y="2555555"/>
                </a:cubicBezTo>
                <a:cubicBezTo>
                  <a:pt x="3169511" y="2779854"/>
                  <a:pt x="3115522" y="3008307"/>
                  <a:pt x="2995084" y="3217030"/>
                </a:cubicBezTo>
                <a:cubicBezTo>
                  <a:pt x="2645191" y="3822429"/>
                  <a:pt x="1871691" y="4029075"/>
                  <a:pt x="1266387" y="3680166"/>
                </a:cubicBezTo>
                <a:cubicBezTo>
                  <a:pt x="874965" y="3453790"/>
                  <a:pt x="649663" y="3049844"/>
                  <a:pt x="634089" y="2629283"/>
                </a:cubicBezTo>
                <a:cubicBezTo>
                  <a:pt x="633051" y="2614745"/>
                  <a:pt x="633051" y="2601246"/>
                  <a:pt x="633051" y="2586708"/>
                </a:cubicBezTo>
                <a:cubicBezTo>
                  <a:pt x="633051" y="2403946"/>
                  <a:pt x="555182" y="2238837"/>
                  <a:pt x="430591" y="2123572"/>
                </a:cubicBezTo>
                <a:cubicBezTo>
                  <a:pt x="405673" y="2099688"/>
                  <a:pt x="377640" y="2077881"/>
                  <a:pt x="348569" y="2058151"/>
                </a:cubicBezTo>
                <a:cubicBezTo>
                  <a:pt x="347530" y="2058151"/>
                  <a:pt x="346492" y="2057113"/>
                  <a:pt x="345454" y="2056075"/>
                </a:cubicBezTo>
                <a:cubicBezTo>
                  <a:pt x="341301" y="2053998"/>
                  <a:pt x="337148" y="2050882"/>
                  <a:pt x="334033" y="2048806"/>
                </a:cubicBezTo>
                <a:cubicBezTo>
                  <a:pt x="328842" y="2045690"/>
                  <a:pt x="322612" y="2042575"/>
                  <a:pt x="317421" y="2039460"/>
                </a:cubicBezTo>
                <a:cubicBezTo>
                  <a:pt x="15288" y="1865005"/>
                  <a:pt x="-90614" y="1476635"/>
                  <a:pt x="84851" y="1173416"/>
                </a:cubicBezTo>
                <a:cubicBezTo>
                  <a:pt x="259279" y="871236"/>
                  <a:pt x="646548" y="767394"/>
                  <a:pt x="948681" y="941848"/>
                </a:cubicBezTo>
                <a:cubicBezTo>
                  <a:pt x="1042124" y="995846"/>
                  <a:pt x="1151141" y="1026999"/>
                  <a:pt x="1265349" y="1026999"/>
                </a:cubicBezTo>
                <a:cubicBezTo>
                  <a:pt x="1614203" y="1026999"/>
                  <a:pt x="1897647" y="744548"/>
                  <a:pt x="1897647" y="395639"/>
                </a:cubicBezTo>
                <a:cubicBezTo>
                  <a:pt x="1897647" y="253375"/>
                  <a:pt x="1946445" y="113188"/>
                  <a:pt x="2035735" y="0"/>
                </a:cubicBezTo>
                <a:close/>
              </a:path>
            </a:pathLst>
          </a:custGeom>
        </p:spPr>
        <p:txBody>
          <a:bodyPr wrap="square" tIns="2160000">
            <a:noAutofit/>
          </a:bodyPr>
          <a:lstStyle>
            <a:lvl1pPr algn="ctr">
              <a:defRPr sz="1400" b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BAC1AC-37C3-5A56-E214-FA1ACE31EB9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6595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liquid shapes on a white background&#10;&#10;Description automatically generated">
            <a:extLst>
              <a:ext uri="{FF2B5EF4-FFF2-40B4-BE49-F238E27FC236}">
                <a16:creationId xmlns:a16="http://schemas.microsoft.com/office/drawing/2014/main" id="{A067476D-E3CA-C006-8AF2-F6334DF7B7D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552" y="0"/>
            <a:ext cx="6251448" cy="6858000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05F3641-954F-D237-0298-DCF806C3057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2913" y="1514474"/>
            <a:ext cx="7272337" cy="4537075"/>
          </a:xfrm>
        </p:spPr>
        <p:txBody>
          <a:bodyPr/>
          <a:lstStyle>
            <a:lvl1pPr marL="142875" indent="-142875">
              <a:spcAft>
                <a:spcPts val="2400"/>
              </a:spcAft>
              <a:defRPr sz="4000" b="0" spc="-70" baseline="0">
                <a:solidFill>
                  <a:srgbClr val="002068"/>
                </a:solidFill>
              </a:defRPr>
            </a:lvl1pPr>
            <a:lvl2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2pPr>
            <a:lvl3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3pPr>
            <a:lvl4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4pPr>
            <a:lvl5pPr marL="166688" indent="-14288">
              <a:spcBef>
                <a:spcPts val="0"/>
              </a:spcBef>
              <a:buFontTx/>
              <a:buNone/>
              <a:defRPr sz="1800" b="1">
                <a:solidFill>
                  <a:srgbClr val="0460A9"/>
                </a:solidFill>
              </a:defRPr>
            </a:lvl5pPr>
          </a:lstStyle>
          <a:p>
            <a:pPr lvl="0"/>
            <a:r>
              <a:rPr lang="en-US"/>
              <a:t>“Click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B5FD5AC-2B1C-3D07-7A6B-8C2B010AE48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04838" y="385763"/>
            <a:ext cx="990600" cy="9906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ctr">
              <a:defRPr sz="90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92B721-B8D9-28BA-665E-560C065322E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94699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75F0A8D-0120-75B1-B12F-5E64C97F259D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406900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041B38E8-6A7F-0F95-D2F5-B11125650522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4626" y="3026004"/>
            <a:ext cx="3562350" cy="3025546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310D9AA-1C89-877F-1CBC-C143A8F7A1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6D4AF94E-695F-27BB-AE3B-C84EADC28897}"/>
              </a:ext>
            </a:extLst>
          </p:cNvPr>
          <p:cNvSpPr>
            <a:spLocks noGrp="1" noChangeAspect="1"/>
          </p:cNvSpPr>
          <p:nvPr>
            <p:ph type="pic" sz="quarter" idx="15"/>
          </p:nvPr>
        </p:nvSpPr>
        <p:spPr>
          <a:xfrm>
            <a:off x="532800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3" name="Picture Placeholder 11">
            <a:extLst>
              <a:ext uri="{FF2B5EF4-FFF2-40B4-BE49-F238E27FC236}">
                <a16:creationId xmlns:a16="http://schemas.microsoft.com/office/drawing/2014/main" id="{54402087-7467-27FD-561D-E2965002769E}"/>
              </a:ext>
            </a:extLst>
          </p:cNvPr>
          <p:cNvSpPr>
            <a:spLocks noGrp="1" noChangeAspect="1"/>
          </p:cNvSpPr>
          <p:nvPr>
            <p:ph type="pic" sz="quarter" idx="16"/>
          </p:nvPr>
        </p:nvSpPr>
        <p:spPr>
          <a:xfrm>
            <a:off x="4326163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14" name="Picture Placeholder 11">
            <a:extLst>
              <a:ext uri="{FF2B5EF4-FFF2-40B4-BE49-F238E27FC236}">
                <a16:creationId xmlns:a16="http://schemas.microsoft.com/office/drawing/2014/main" id="{29385420-6F31-EC68-9C2D-7259D954F02B}"/>
              </a:ext>
            </a:extLst>
          </p:cNvPr>
          <p:cNvSpPr>
            <a:spLocks noGrp="1" noChangeAspect="1"/>
          </p:cNvSpPr>
          <p:nvPr>
            <p:ph type="pic" sz="quarter" idx="17"/>
          </p:nvPr>
        </p:nvSpPr>
        <p:spPr>
          <a:xfrm>
            <a:off x="8119526" y="1497600"/>
            <a:ext cx="1173600" cy="11736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245613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6756BABC-2963-28E2-5B08-F41D44CAB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0324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2B7FAE0-3A20-3BA3-BBC0-9EF931A4140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830324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BE7DE02-9488-C606-02DD-66DBAE64E2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1830324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1D61909-44A1-96C5-24EC-29733C083C5B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7542968" y="1564849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C8F03D7E-D948-AE8B-6268-D0445FA4845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7542968" y="3040144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54A89A1F-F10B-C531-B279-7F71EB330ED8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7542968" y="4688498"/>
            <a:ext cx="3562350" cy="1262489"/>
          </a:xfrm>
        </p:spPr>
        <p:txBody>
          <a:bodyPr/>
          <a:lstStyle>
            <a:lvl1pPr>
              <a:spcBef>
                <a:spcPts val="800"/>
              </a:spcBef>
              <a:defRPr sz="1800"/>
            </a:lvl1pPr>
            <a:lvl2pPr>
              <a:spcBef>
                <a:spcPts val="600"/>
              </a:spcBef>
              <a:defRPr sz="1800"/>
            </a:lvl2pPr>
            <a:lvl3pPr marL="184150" indent="-184150">
              <a:spcBef>
                <a:spcPts val="500"/>
              </a:spcBef>
              <a:defRPr sz="1800"/>
            </a:lvl3pPr>
            <a:lvl4pPr marL="412750" indent="-222250">
              <a:spcBef>
                <a:spcPts val="500"/>
              </a:spcBef>
              <a:defRPr sz="1600"/>
            </a:lvl4pPr>
            <a:lvl5pPr marL="650875" indent="-222250">
              <a:spcBef>
                <a:spcPts val="500"/>
              </a:spcBef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C18B680-73BC-DEA5-8E0D-7459F6F275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19" name="Picture Placeholder 11">
            <a:extLst>
              <a:ext uri="{FF2B5EF4-FFF2-40B4-BE49-F238E27FC236}">
                <a16:creationId xmlns:a16="http://schemas.microsoft.com/office/drawing/2014/main" id="{F107629B-0875-A1BC-15AB-C67AC1624DC0}"/>
              </a:ext>
            </a:extLst>
          </p:cNvPr>
          <p:cNvSpPr>
            <a:spLocks noGrp="1" noChangeAspect="1"/>
          </p:cNvSpPr>
          <p:nvPr>
            <p:ph type="pic" sz="quarter" idx="18"/>
          </p:nvPr>
        </p:nvSpPr>
        <p:spPr>
          <a:xfrm>
            <a:off x="5364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0" name="Picture Placeholder 11">
            <a:extLst>
              <a:ext uri="{FF2B5EF4-FFF2-40B4-BE49-F238E27FC236}">
                <a16:creationId xmlns:a16="http://schemas.microsoft.com/office/drawing/2014/main" id="{49B4C2D4-3903-C213-FD24-64CE96C1979D}"/>
              </a:ext>
            </a:extLst>
          </p:cNvPr>
          <p:cNvSpPr>
            <a:spLocks noGrp="1" noChangeAspect="1"/>
          </p:cNvSpPr>
          <p:nvPr>
            <p:ph type="pic" sz="quarter" idx="19"/>
          </p:nvPr>
        </p:nvSpPr>
        <p:spPr>
          <a:xfrm>
            <a:off x="5364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1" name="Picture Placeholder 11">
            <a:extLst>
              <a:ext uri="{FF2B5EF4-FFF2-40B4-BE49-F238E27FC236}">
                <a16:creationId xmlns:a16="http://schemas.microsoft.com/office/drawing/2014/main" id="{678E3C09-3971-E762-E888-4774BB750A4A}"/>
              </a:ext>
            </a:extLst>
          </p:cNvPr>
          <p:cNvSpPr>
            <a:spLocks noGrp="1" noChangeAspect="1"/>
          </p:cNvSpPr>
          <p:nvPr>
            <p:ph type="pic" sz="quarter" idx="20"/>
          </p:nvPr>
        </p:nvSpPr>
        <p:spPr>
          <a:xfrm>
            <a:off x="5364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2" name="Picture Placeholder 11">
            <a:extLst>
              <a:ext uri="{FF2B5EF4-FFF2-40B4-BE49-F238E27FC236}">
                <a16:creationId xmlns:a16="http://schemas.microsoft.com/office/drawing/2014/main" id="{FD5D5F0F-3A8C-9DD5-15CE-6B7C3E9DB5BB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6238800" y="1540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3" name="Picture Placeholder 11">
            <a:extLst>
              <a:ext uri="{FF2B5EF4-FFF2-40B4-BE49-F238E27FC236}">
                <a16:creationId xmlns:a16="http://schemas.microsoft.com/office/drawing/2014/main" id="{780CB698-AA0E-BBD2-304B-B4C34811DE8E}"/>
              </a:ext>
            </a:extLst>
          </p:cNvPr>
          <p:cNvSpPr>
            <a:spLocks noGrp="1" noChangeAspect="1"/>
          </p:cNvSpPr>
          <p:nvPr>
            <p:ph type="pic" sz="quarter" idx="22"/>
          </p:nvPr>
        </p:nvSpPr>
        <p:spPr>
          <a:xfrm>
            <a:off x="6238800" y="30168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C2BCE056-E4A2-EC44-5C8D-36D0C79AB593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6238800" y="4662000"/>
            <a:ext cx="1008000" cy="1008000"/>
          </a:xfrm>
        </p:spPr>
        <p:txBody>
          <a:bodyPr/>
          <a:lstStyle>
            <a:lvl1pPr>
              <a:defRPr sz="800" b="0">
                <a:solidFill>
                  <a:schemeClr val="accent1"/>
                </a:solidFill>
              </a:defRPr>
            </a:lvl1pPr>
          </a:lstStyle>
          <a:p>
            <a:r>
              <a:rPr lang="en-GB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450955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8" name="Chart Placeholder 7">
            <a:extLst>
              <a:ext uri="{FF2B5EF4-FFF2-40B4-BE49-F238E27FC236}">
                <a16:creationId xmlns:a16="http://schemas.microsoft.com/office/drawing/2014/main" id="{E5924D82-B442-36B8-3020-4B80CF88B468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6310313" y="385763"/>
            <a:ext cx="5462587" cy="56657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chart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1893FA3-7766-305B-C9E2-BA18D1C2FB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E06E48C0-76C8-28BD-C1B7-163ED41712A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655466171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10" name="Table Placeholder 9">
            <a:extLst>
              <a:ext uri="{FF2B5EF4-FFF2-40B4-BE49-F238E27FC236}">
                <a16:creationId xmlns:a16="http://schemas.microsoft.com/office/drawing/2014/main" id="{23A5ABD4-0980-C4E1-2D35-C1A5E7B7C5AF}"/>
              </a:ext>
            </a:extLst>
          </p:cNvPr>
          <p:cNvSpPr>
            <a:spLocks noGrp="1"/>
          </p:cNvSpPr>
          <p:nvPr>
            <p:ph type="tbl" sz="quarter" idx="13"/>
          </p:nvPr>
        </p:nvSpPr>
        <p:spPr>
          <a:xfrm>
            <a:off x="6310313" y="1947863"/>
            <a:ext cx="5462587" cy="4103687"/>
          </a:xfrm>
        </p:spPr>
        <p:txBody>
          <a:bodyPr/>
          <a:lstStyle>
            <a:lvl1pPr>
              <a:defRPr sz="1400" b="0"/>
            </a:lvl1pPr>
          </a:lstStyle>
          <a:p>
            <a:r>
              <a:rPr lang="en-GB"/>
              <a:t>Click icon to add table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10D3C37-C70E-A0DC-24F2-9973C328C5EF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313051" y="1573620"/>
            <a:ext cx="4770000" cy="33614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E43D3B1-4799-7E1B-EA31-4F990C676F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CA4EA38-F567-390A-BFCA-BAFFDD3657F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134895045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&amp;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45A4A-BEAF-8F80-8835-0907262ED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4770000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68F2A-23FD-5801-ACBB-432CB9339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9" y="1573619"/>
            <a:ext cx="4770000" cy="447793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5E74A7-6AA6-6A4A-386F-857155357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2575B-FB3C-51E6-D7BC-6C7FF452E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19B538-DD82-54D8-8FF2-6184EC2D8B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5489E1D8-D4B0-C77A-AB21-F17122178AD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9" y="5464175"/>
            <a:ext cx="4770000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44021090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38A58-465D-29BC-3745-035187C7C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7364412" cy="1065278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AF2D71-F647-C342-B16D-56C6AF9BC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64B384-59B0-AF00-1B1B-6C83719C6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D71F6C-2F63-0DCF-BED2-E7AFF5AF5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C29F56FE-6896-93B5-300C-73E8064C8DE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4838" y="5464175"/>
            <a:ext cx="9267825" cy="587375"/>
          </a:xfrm>
        </p:spPr>
        <p:txBody>
          <a:bodyPr anchor="b" anchorCtr="0"/>
          <a:lstStyle>
            <a:lvl1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1pPr>
            <a:lvl2pPr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900" b="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add footnote or delete text box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29914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6D5242C-C72E-8261-18FB-71780E1AA0D7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6038111" y="-1"/>
            <a:ext cx="6153889" cy="6858000"/>
          </a:xfrm>
          <a:custGeom>
            <a:avLst/>
            <a:gdLst>
              <a:gd name="connsiteX0" fmla="*/ 1923952 w 4481513"/>
              <a:gd name="connsiteY0" fmla="*/ 0 h 4994275"/>
              <a:gd name="connsiteX1" fmla="*/ 4481513 w 4481513"/>
              <a:gd name="connsiteY1" fmla="*/ 0 h 4994275"/>
              <a:gd name="connsiteX2" fmla="*/ 4481513 w 4481513"/>
              <a:gd name="connsiteY2" fmla="*/ 2295979 h 4994275"/>
              <a:gd name="connsiteX3" fmla="*/ 4480357 w 4481513"/>
              <a:gd name="connsiteY3" fmla="*/ 2297135 h 4994275"/>
              <a:gd name="connsiteX4" fmla="*/ 4478045 w 4481513"/>
              <a:gd name="connsiteY4" fmla="*/ 2299448 h 4994275"/>
              <a:gd name="connsiteX5" fmla="*/ 4459545 w 4481513"/>
              <a:gd name="connsiteY5" fmla="*/ 2313321 h 4994275"/>
              <a:gd name="connsiteX6" fmla="*/ 4454920 w 4481513"/>
              <a:gd name="connsiteY6" fmla="*/ 2316789 h 4994275"/>
              <a:gd name="connsiteX7" fmla="*/ 4435264 w 4481513"/>
              <a:gd name="connsiteY7" fmla="*/ 2330662 h 4994275"/>
              <a:gd name="connsiteX8" fmla="*/ 4430640 w 4481513"/>
              <a:gd name="connsiteY8" fmla="*/ 2334130 h 4994275"/>
              <a:gd name="connsiteX9" fmla="*/ 4412140 w 4481513"/>
              <a:gd name="connsiteY9" fmla="*/ 2346847 h 4994275"/>
              <a:gd name="connsiteX10" fmla="*/ 4409828 w 4481513"/>
              <a:gd name="connsiteY10" fmla="*/ 2349159 h 4994275"/>
              <a:gd name="connsiteX11" fmla="*/ 4387859 w 4481513"/>
              <a:gd name="connsiteY11" fmla="*/ 2363032 h 4994275"/>
              <a:gd name="connsiteX12" fmla="*/ 4383234 w 4481513"/>
              <a:gd name="connsiteY12" fmla="*/ 2365344 h 4994275"/>
              <a:gd name="connsiteX13" fmla="*/ 4361266 w 4481513"/>
              <a:gd name="connsiteY13" fmla="*/ 2379217 h 4994275"/>
              <a:gd name="connsiteX14" fmla="*/ 4149678 w 4481513"/>
              <a:gd name="connsiteY14" fmla="*/ 2465923 h 4994275"/>
              <a:gd name="connsiteX15" fmla="*/ 3921902 w 4481513"/>
              <a:gd name="connsiteY15" fmla="*/ 2497138 h 4994275"/>
              <a:gd name="connsiteX16" fmla="*/ 3743844 w 4481513"/>
              <a:gd name="connsiteY16" fmla="*/ 2515635 h 4994275"/>
              <a:gd name="connsiteX17" fmla="*/ 3694127 w 4481513"/>
              <a:gd name="connsiteY17" fmla="*/ 2528352 h 4994275"/>
              <a:gd name="connsiteX18" fmla="*/ 3622441 w 4481513"/>
              <a:gd name="connsiteY18" fmla="*/ 2550317 h 4994275"/>
              <a:gd name="connsiteX19" fmla="*/ 3482538 w 4481513"/>
              <a:gd name="connsiteY19" fmla="*/ 2615058 h 4994275"/>
              <a:gd name="connsiteX20" fmla="*/ 3369228 w 4481513"/>
              <a:gd name="connsiteY20" fmla="*/ 2693672 h 4994275"/>
              <a:gd name="connsiteX21" fmla="*/ 3299855 w 4481513"/>
              <a:gd name="connsiteY21" fmla="*/ 2754944 h 4994275"/>
              <a:gd name="connsiteX22" fmla="*/ 3236263 w 4481513"/>
              <a:gd name="connsiteY22" fmla="*/ 2826621 h 4994275"/>
              <a:gd name="connsiteX23" fmla="*/ 3161109 w 4481513"/>
              <a:gd name="connsiteY23" fmla="*/ 2936449 h 4994275"/>
              <a:gd name="connsiteX24" fmla="*/ 3099829 w 4481513"/>
              <a:gd name="connsiteY24" fmla="*/ 3065930 h 4994275"/>
              <a:gd name="connsiteX25" fmla="*/ 3097516 w 4481513"/>
              <a:gd name="connsiteY25" fmla="*/ 3071710 h 4994275"/>
              <a:gd name="connsiteX26" fmla="*/ 3087110 w 4481513"/>
              <a:gd name="connsiteY26" fmla="*/ 3102925 h 4994275"/>
              <a:gd name="connsiteX27" fmla="*/ 3073236 w 4481513"/>
              <a:gd name="connsiteY27" fmla="*/ 3149168 h 4994275"/>
              <a:gd name="connsiteX28" fmla="*/ 3043174 w 4481513"/>
              <a:gd name="connsiteY28" fmla="*/ 3375760 h 4994275"/>
              <a:gd name="connsiteX29" fmla="*/ 3073236 w 4481513"/>
              <a:gd name="connsiteY29" fmla="*/ 3603508 h 4994275"/>
              <a:gd name="connsiteX30" fmla="*/ 3098673 w 4481513"/>
              <a:gd name="connsiteY30" fmla="*/ 3680966 h 4994275"/>
              <a:gd name="connsiteX31" fmla="*/ 3155328 w 4481513"/>
              <a:gd name="connsiteY31" fmla="*/ 3805823 h 4994275"/>
              <a:gd name="connsiteX32" fmla="*/ 3161109 w 4481513"/>
              <a:gd name="connsiteY32" fmla="*/ 3815071 h 4994275"/>
              <a:gd name="connsiteX33" fmla="*/ 3161109 w 4481513"/>
              <a:gd name="connsiteY33" fmla="*/ 3816227 h 4994275"/>
              <a:gd name="connsiteX34" fmla="*/ 3248981 w 4481513"/>
              <a:gd name="connsiteY34" fmla="*/ 4028947 h 4994275"/>
              <a:gd name="connsiteX35" fmla="*/ 3279043 w 4481513"/>
              <a:gd name="connsiteY35" fmla="*/ 4255539 h 4994275"/>
              <a:gd name="connsiteX36" fmla="*/ 3255919 w 4481513"/>
              <a:gd name="connsiteY36" fmla="*/ 4454385 h 4994275"/>
              <a:gd name="connsiteX37" fmla="*/ 3248981 w 4481513"/>
              <a:gd name="connsiteY37" fmla="*/ 4483287 h 4994275"/>
              <a:gd name="connsiteX38" fmla="*/ 3244357 w 4481513"/>
              <a:gd name="connsiteY38" fmla="*/ 4498316 h 4994275"/>
              <a:gd name="connsiteX39" fmla="*/ 3231638 w 4481513"/>
              <a:gd name="connsiteY39" fmla="*/ 4538779 h 4994275"/>
              <a:gd name="connsiteX40" fmla="*/ 3198108 w 4481513"/>
              <a:gd name="connsiteY40" fmla="*/ 4624329 h 4994275"/>
              <a:gd name="connsiteX41" fmla="*/ 3174983 w 4481513"/>
              <a:gd name="connsiteY41" fmla="*/ 4669416 h 4994275"/>
              <a:gd name="connsiteX42" fmla="*/ 3161109 w 4481513"/>
              <a:gd name="connsiteY42" fmla="*/ 4694850 h 4994275"/>
              <a:gd name="connsiteX43" fmla="*/ 3022362 w 4481513"/>
              <a:gd name="connsiteY43" fmla="*/ 4877511 h 4994275"/>
              <a:gd name="connsiteX44" fmla="*/ 3002706 w 4481513"/>
              <a:gd name="connsiteY44" fmla="*/ 4896008 h 4994275"/>
              <a:gd name="connsiteX45" fmla="*/ 2996925 w 4481513"/>
              <a:gd name="connsiteY45" fmla="*/ 4900633 h 4994275"/>
              <a:gd name="connsiteX46" fmla="*/ 2983051 w 4481513"/>
              <a:gd name="connsiteY46" fmla="*/ 4913349 h 4994275"/>
              <a:gd name="connsiteX47" fmla="*/ 2976113 w 4481513"/>
              <a:gd name="connsiteY47" fmla="*/ 4919130 h 4994275"/>
              <a:gd name="connsiteX48" fmla="*/ 2962239 w 4481513"/>
              <a:gd name="connsiteY48" fmla="*/ 4930691 h 4994275"/>
              <a:gd name="connsiteX49" fmla="*/ 2955301 w 4481513"/>
              <a:gd name="connsiteY49" fmla="*/ 4936471 h 4994275"/>
              <a:gd name="connsiteX50" fmla="*/ 2939114 w 4481513"/>
              <a:gd name="connsiteY50" fmla="*/ 4949188 h 4994275"/>
              <a:gd name="connsiteX51" fmla="*/ 2934489 w 4481513"/>
              <a:gd name="connsiteY51" fmla="*/ 4952656 h 4994275"/>
              <a:gd name="connsiteX52" fmla="*/ 2913677 w 4481513"/>
              <a:gd name="connsiteY52" fmla="*/ 4968841 h 4994275"/>
              <a:gd name="connsiteX53" fmla="*/ 2907896 w 4481513"/>
              <a:gd name="connsiteY53" fmla="*/ 4972310 h 4994275"/>
              <a:gd name="connsiteX54" fmla="*/ 2891709 w 4481513"/>
              <a:gd name="connsiteY54" fmla="*/ 4983871 h 4994275"/>
              <a:gd name="connsiteX55" fmla="*/ 2883616 w 4481513"/>
              <a:gd name="connsiteY55" fmla="*/ 4989651 h 4994275"/>
              <a:gd name="connsiteX56" fmla="*/ 2875522 w 4481513"/>
              <a:gd name="connsiteY56" fmla="*/ 4994275 h 4994275"/>
              <a:gd name="connsiteX57" fmla="*/ 1922796 w 4481513"/>
              <a:gd name="connsiteY57" fmla="*/ 4994275 h 4994275"/>
              <a:gd name="connsiteX58" fmla="*/ 957351 w 4481513"/>
              <a:gd name="connsiteY58" fmla="*/ 4435888 h 4994275"/>
              <a:gd name="connsiteX59" fmla="*/ 440520 w 4481513"/>
              <a:gd name="connsiteY59" fmla="*/ 4136462 h 4994275"/>
              <a:gd name="connsiteX60" fmla="*/ 439364 w 4481513"/>
              <a:gd name="connsiteY60" fmla="*/ 4136462 h 4994275"/>
              <a:gd name="connsiteX61" fmla="*/ 343398 w 4481513"/>
              <a:gd name="connsiteY61" fmla="*/ 4072878 h 4994275"/>
              <a:gd name="connsiteX62" fmla="*/ 257837 w 4481513"/>
              <a:gd name="connsiteY62" fmla="*/ 3997732 h 4994275"/>
              <a:gd name="connsiteX63" fmla="*/ 182683 w 4481513"/>
              <a:gd name="connsiteY63" fmla="*/ 3912182 h 4994275"/>
              <a:gd name="connsiteX64" fmla="*/ 120247 w 4481513"/>
              <a:gd name="connsiteY64" fmla="*/ 3819696 h 4994275"/>
              <a:gd name="connsiteX65" fmla="*/ 117935 w 4481513"/>
              <a:gd name="connsiteY65" fmla="*/ 3815071 h 4994275"/>
              <a:gd name="connsiteX66" fmla="*/ 114466 w 4481513"/>
              <a:gd name="connsiteY66" fmla="*/ 3806979 h 4994275"/>
              <a:gd name="connsiteX67" fmla="*/ 53186 w 4481513"/>
              <a:gd name="connsiteY67" fmla="*/ 3675185 h 4994275"/>
              <a:gd name="connsiteX68" fmla="*/ 31218 w 4481513"/>
              <a:gd name="connsiteY68" fmla="*/ 3603508 h 4994275"/>
              <a:gd name="connsiteX69" fmla="*/ 0 w 4481513"/>
              <a:gd name="connsiteY69" fmla="*/ 3375760 h 4994275"/>
              <a:gd name="connsiteX70" fmla="*/ 31218 w 4481513"/>
              <a:gd name="connsiteY70" fmla="*/ 3149168 h 4994275"/>
              <a:gd name="connsiteX71" fmla="*/ 47405 w 4481513"/>
              <a:gd name="connsiteY71" fmla="*/ 3093676 h 4994275"/>
              <a:gd name="connsiteX72" fmla="*/ 94810 w 4481513"/>
              <a:gd name="connsiteY72" fmla="*/ 2980380 h 4994275"/>
              <a:gd name="connsiteX73" fmla="*/ 117935 w 4481513"/>
              <a:gd name="connsiteY73" fmla="*/ 2936449 h 4994275"/>
              <a:gd name="connsiteX74" fmla="*/ 119091 w 4481513"/>
              <a:gd name="connsiteY74" fmla="*/ 2936449 h 4994275"/>
              <a:gd name="connsiteX75" fmla="*/ 117935 w 4481513"/>
              <a:gd name="connsiteY75" fmla="*/ 2935293 h 4994275"/>
              <a:gd name="connsiteX76" fmla="*/ 124872 w 4481513"/>
              <a:gd name="connsiteY76" fmla="*/ 2924888 h 4994275"/>
              <a:gd name="connsiteX77" fmla="*/ 178058 w 4481513"/>
              <a:gd name="connsiteY77" fmla="*/ 2809280 h 4994275"/>
              <a:gd name="connsiteX78" fmla="*/ 205807 w 4481513"/>
              <a:gd name="connsiteY78" fmla="*/ 2723730 h 4994275"/>
              <a:gd name="connsiteX79" fmla="*/ 218526 w 4481513"/>
              <a:gd name="connsiteY79" fmla="*/ 2671706 h 4994275"/>
              <a:gd name="connsiteX80" fmla="*/ 237025 w 4481513"/>
              <a:gd name="connsiteY80" fmla="*/ 2495982 h 4994275"/>
              <a:gd name="connsiteX81" fmla="*/ 216213 w 4481513"/>
              <a:gd name="connsiteY81" fmla="*/ 2313321 h 4994275"/>
              <a:gd name="connsiteX82" fmla="*/ 205807 w 4481513"/>
              <a:gd name="connsiteY82" fmla="*/ 2269389 h 4994275"/>
              <a:gd name="connsiteX83" fmla="*/ 197714 w 4481513"/>
              <a:gd name="connsiteY83" fmla="*/ 2240487 h 4994275"/>
              <a:gd name="connsiteX84" fmla="*/ 117935 w 4481513"/>
              <a:gd name="connsiteY84" fmla="*/ 2057826 h 4994275"/>
              <a:gd name="connsiteX85" fmla="*/ 31218 w 4481513"/>
              <a:gd name="connsiteY85" fmla="*/ 1845107 h 4994275"/>
              <a:gd name="connsiteX86" fmla="*/ 0 w 4481513"/>
              <a:gd name="connsiteY86" fmla="*/ 1618515 h 4994275"/>
              <a:gd name="connsiteX87" fmla="*/ 31218 w 4481513"/>
              <a:gd name="connsiteY87" fmla="*/ 1390767 h 4994275"/>
              <a:gd name="connsiteX88" fmla="*/ 47405 w 4481513"/>
              <a:gd name="connsiteY88" fmla="*/ 1335275 h 4994275"/>
              <a:gd name="connsiteX89" fmla="*/ 117935 w 4481513"/>
              <a:gd name="connsiteY89" fmla="*/ 1179204 h 4994275"/>
              <a:gd name="connsiteX90" fmla="*/ 128341 w 4481513"/>
              <a:gd name="connsiteY90" fmla="*/ 1163019 h 4994275"/>
              <a:gd name="connsiteX91" fmla="*/ 205807 w 4481513"/>
              <a:gd name="connsiteY91" fmla="*/ 1053191 h 4994275"/>
              <a:gd name="connsiteX92" fmla="*/ 257837 w 4481513"/>
              <a:gd name="connsiteY92" fmla="*/ 996543 h 4994275"/>
              <a:gd name="connsiteX93" fmla="*/ 439364 w 4481513"/>
              <a:gd name="connsiteY93" fmla="*/ 857813 h 4994275"/>
              <a:gd name="connsiteX94" fmla="*/ 1923952 w 4481513"/>
              <a:gd name="connsiteY94" fmla="*/ 0 h 4994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4481513" h="4994275">
                <a:moveTo>
                  <a:pt x="1923952" y="0"/>
                </a:moveTo>
                <a:cubicBezTo>
                  <a:pt x="1923952" y="0"/>
                  <a:pt x="1923952" y="0"/>
                  <a:pt x="4481513" y="0"/>
                </a:cubicBezTo>
                <a:cubicBezTo>
                  <a:pt x="4481513" y="0"/>
                  <a:pt x="4481513" y="0"/>
                  <a:pt x="4481513" y="2295979"/>
                </a:cubicBezTo>
                <a:cubicBezTo>
                  <a:pt x="4481513" y="2295979"/>
                  <a:pt x="4480357" y="2295979"/>
                  <a:pt x="4480357" y="2297135"/>
                </a:cubicBezTo>
                <a:cubicBezTo>
                  <a:pt x="4479201" y="2297135"/>
                  <a:pt x="4478045" y="2298291"/>
                  <a:pt x="4478045" y="2299448"/>
                </a:cubicBezTo>
                <a:cubicBezTo>
                  <a:pt x="4471107" y="2304072"/>
                  <a:pt x="4465326" y="2308696"/>
                  <a:pt x="4459545" y="2313321"/>
                </a:cubicBezTo>
                <a:cubicBezTo>
                  <a:pt x="4458389" y="2314477"/>
                  <a:pt x="4457233" y="2315633"/>
                  <a:pt x="4454920" y="2316789"/>
                </a:cubicBezTo>
                <a:cubicBezTo>
                  <a:pt x="4449139" y="2321413"/>
                  <a:pt x="4442202" y="2326037"/>
                  <a:pt x="4435264" y="2330662"/>
                </a:cubicBezTo>
                <a:cubicBezTo>
                  <a:pt x="4434108" y="2331818"/>
                  <a:pt x="4432952" y="2332974"/>
                  <a:pt x="4430640" y="2334130"/>
                </a:cubicBezTo>
                <a:cubicBezTo>
                  <a:pt x="4424858" y="2338754"/>
                  <a:pt x="4419077" y="2342223"/>
                  <a:pt x="4412140" y="2346847"/>
                </a:cubicBezTo>
                <a:cubicBezTo>
                  <a:pt x="4410984" y="2348003"/>
                  <a:pt x="4409828" y="2348003"/>
                  <a:pt x="4409828" y="2349159"/>
                </a:cubicBezTo>
                <a:cubicBezTo>
                  <a:pt x="4401734" y="2353783"/>
                  <a:pt x="4394797" y="2358408"/>
                  <a:pt x="4387859" y="2363032"/>
                </a:cubicBezTo>
                <a:cubicBezTo>
                  <a:pt x="4386703" y="2363032"/>
                  <a:pt x="4384391" y="2364188"/>
                  <a:pt x="4383234" y="2365344"/>
                </a:cubicBezTo>
                <a:cubicBezTo>
                  <a:pt x="4376297" y="2369969"/>
                  <a:pt x="4368204" y="2374593"/>
                  <a:pt x="4361266" y="2379217"/>
                </a:cubicBezTo>
                <a:cubicBezTo>
                  <a:pt x="4295362" y="2417368"/>
                  <a:pt x="4224832" y="2446270"/>
                  <a:pt x="4149678" y="2465923"/>
                </a:cubicBezTo>
                <a:cubicBezTo>
                  <a:pt x="4076836" y="2485577"/>
                  <a:pt x="4000525" y="2497138"/>
                  <a:pt x="3921902" y="2497138"/>
                </a:cubicBezTo>
                <a:cubicBezTo>
                  <a:pt x="3860622" y="2497138"/>
                  <a:pt x="3801655" y="2504074"/>
                  <a:pt x="3743844" y="2515635"/>
                </a:cubicBezTo>
                <a:cubicBezTo>
                  <a:pt x="3727657" y="2519103"/>
                  <a:pt x="3710314" y="2523728"/>
                  <a:pt x="3694127" y="2528352"/>
                </a:cubicBezTo>
                <a:cubicBezTo>
                  <a:pt x="3669846" y="2534132"/>
                  <a:pt x="3645565" y="2542225"/>
                  <a:pt x="3622441" y="2550317"/>
                </a:cubicBezTo>
                <a:cubicBezTo>
                  <a:pt x="3573880" y="2568815"/>
                  <a:pt x="3526474" y="2589624"/>
                  <a:pt x="3482538" y="2615058"/>
                </a:cubicBezTo>
                <a:cubicBezTo>
                  <a:pt x="3443227" y="2638180"/>
                  <a:pt x="3405071" y="2664770"/>
                  <a:pt x="3369228" y="2693672"/>
                </a:cubicBezTo>
                <a:cubicBezTo>
                  <a:pt x="3344948" y="2712169"/>
                  <a:pt x="3321823" y="2732978"/>
                  <a:pt x="3299855" y="2754944"/>
                </a:cubicBezTo>
                <a:cubicBezTo>
                  <a:pt x="3277887" y="2776910"/>
                  <a:pt x="3255919" y="2801187"/>
                  <a:pt x="3236263" y="2826621"/>
                </a:cubicBezTo>
                <a:cubicBezTo>
                  <a:pt x="3208514" y="2861304"/>
                  <a:pt x="3183077" y="2898298"/>
                  <a:pt x="3161109" y="2936449"/>
                </a:cubicBezTo>
                <a:cubicBezTo>
                  <a:pt x="3137984" y="2978068"/>
                  <a:pt x="3117172" y="3020843"/>
                  <a:pt x="3099829" y="3065930"/>
                </a:cubicBezTo>
                <a:cubicBezTo>
                  <a:pt x="3099829" y="3067086"/>
                  <a:pt x="3098673" y="3069398"/>
                  <a:pt x="3097516" y="3071710"/>
                </a:cubicBezTo>
                <a:cubicBezTo>
                  <a:pt x="3094048" y="3082115"/>
                  <a:pt x="3090579" y="3092520"/>
                  <a:pt x="3087110" y="3102925"/>
                </a:cubicBezTo>
                <a:cubicBezTo>
                  <a:pt x="3082486" y="3117954"/>
                  <a:pt x="3077861" y="3132983"/>
                  <a:pt x="3073236" y="3149168"/>
                </a:cubicBezTo>
                <a:cubicBezTo>
                  <a:pt x="3053580" y="3222001"/>
                  <a:pt x="3043174" y="3297146"/>
                  <a:pt x="3043174" y="3375760"/>
                </a:cubicBezTo>
                <a:cubicBezTo>
                  <a:pt x="3043174" y="3454374"/>
                  <a:pt x="3053580" y="3530675"/>
                  <a:pt x="3073236" y="3603508"/>
                </a:cubicBezTo>
                <a:cubicBezTo>
                  <a:pt x="3080173" y="3630098"/>
                  <a:pt x="3089423" y="3655532"/>
                  <a:pt x="3098673" y="3680966"/>
                </a:cubicBezTo>
                <a:cubicBezTo>
                  <a:pt x="3113704" y="3723741"/>
                  <a:pt x="3133359" y="3765360"/>
                  <a:pt x="3155328" y="3805823"/>
                </a:cubicBezTo>
                <a:cubicBezTo>
                  <a:pt x="3157640" y="3808135"/>
                  <a:pt x="3158796" y="3811603"/>
                  <a:pt x="3161109" y="3815071"/>
                </a:cubicBezTo>
                <a:cubicBezTo>
                  <a:pt x="3161109" y="3815071"/>
                  <a:pt x="3161109" y="3815071"/>
                  <a:pt x="3161109" y="3816227"/>
                </a:cubicBezTo>
                <a:cubicBezTo>
                  <a:pt x="3199264" y="3882124"/>
                  <a:pt x="3228169" y="3953801"/>
                  <a:pt x="3248981" y="4028947"/>
                </a:cubicBezTo>
                <a:cubicBezTo>
                  <a:pt x="3268637" y="4100624"/>
                  <a:pt x="3279043" y="4176925"/>
                  <a:pt x="3279043" y="4255539"/>
                </a:cubicBezTo>
                <a:cubicBezTo>
                  <a:pt x="3279043" y="4323748"/>
                  <a:pt x="3270950" y="4390800"/>
                  <a:pt x="3255919" y="4454385"/>
                </a:cubicBezTo>
                <a:cubicBezTo>
                  <a:pt x="3253606" y="4463634"/>
                  <a:pt x="3251294" y="4474038"/>
                  <a:pt x="3248981" y="4483287"/>
                </a:cubicBezTo>
                <a:cubicBezTo>
                  <a:pt x="3247825" y="4487911"/>
                  <a:pt x="3245513" y="4492536"/>
                  <a:pt x="3244357" y="4498316"/>
                </a:cubicBezTo>
                <a:cubicBezTo>
                  <a:pt x="3240888" y="4511033"/>
                  <a:pt x="3236263" y="4524906"/>
                  <a:pt x="3231638" y="4538779"/>
                </a:cubicBezTo>
                <a:cubicBezTo>
                  <a:pt x="3222388" y="4567681"/>
                  <a:pt x="3210826" y="4596583"/>
                  <a:pt x="3198108" y="4624329"/>
                </a:cubicBezTo>
                <a:cubicBezTo>
                  <a:pt x="3191170" y="4639358"/>
                  <a:pt x="3183077" y="4654387"/>
                  <a:pt x="3174983" y="4669416"/>
                </a:cubicBezTo>
                <a:cubicBezTo>
                  <a:pt x="3170358" y="4677509"/>
                  <a:pt x="3165734" y="4686757"/>
                  <a:pt x="3161109" y="4694850"/>
                </a:cubicBezTo>
                <a:cubicBezTo>
                  <a:pt x="3122953" y="4761903"/>
                  <a:pt x="3076704" y="4823175"/>
                  <a:pt x="3022362" y="4877511"/>
                </a:cubicBezTo>
                <a:cubicBezTo>
                  <a:pt x="3015425" y="4883291"/>
                  <a:pt x="3009644" y="4889072"/>
                  <a:pt x="3002706" y="4896008"/>
                </a:cubicBezTo>
                <a:cubicBezTo>
                  <a:pt x="3001550" y="4897164"/>
                  <a:pt x="2999238" y="4899477"/>
                  <a:pt x="2996925" y="4900633"/>
                </a:cubicBezTo>
                <a:cubicBezTo>
                  <a:pt x="2992300" y="4905257"/>
                  <a:pt x="2987675" y="4909881"/>
                  <a:pt x="2983051" y="4913349"/>
                </a:cubicBezTo>
                <a:cubicBezTo>
                  <a:pt x="2980738" y="4915662"/>
                  <a:pt x="2978426" y="4917974"/>
                  <a:pt x="2976113" y="4919130"/>
                </a:cubicBezTo>
                <a:cubicBezTo>
                  <a:pt x="2971488" y="4923754"/>
                  <a:pt x="2966863" y="4927222"/>
                  <a:pt x="2962239" y="4930691"/>
                </a:cubicBezTo>
                <a:cubicBezTo>
                  <a:pt x="2959926" y="4933003"/>
                  <a:pt x="2957614" y="4935315"/>
                  <a:pt x="2955301" y="4936471"/>
                </a:cubicBezTo>
                <a:cubicBezTo>
                  <a:pt x="2950676" y="4941095"/>
                  <a:pt x="2944895" y="4945720"/>
                  <a:pt x="2939114" y="4949188"/>
                </a:cubicBezTo>
                <a:cubicBezTo>
                  <a:pt x="2937958" y="4950344"/>
                  <a:pt x="2936802" y="4951500"/>
                  <a:pt x="2934489" y="4952656"/>
                </a:cubicBezTo>
                <a:cubicBezTo>
                  <a:pt x="2927552" y="4958437"/>
                  <a:pt x="2920615" y="4964217"/>
                  <a:pt x="2913677" y="4968841"/>
                </a:cubicBezTo>
                <a:cubicBezTo>
                  <a:pt x="2911365" y="4969998"/>
                  <a:pt x="2910209" y="4971154"/>
                  <a:pt x="2907896" y="4972310"/>
                </a:cubicBezTo>
                <a:cubicBezTo>
                  <a:pt x="2902115" y="4976934"/>
                  <a:pt x="2897490" y="4980402"/>
                  <a:pt x="2891709" y="4983871"/>
                </a:cubicBezTo>
                <a:cubicBezTo>
                  <a:pt x="2889397" y="4986183"/>
                  <a:pt x="2885928" y="4987339"/>
                  <a:pt x="2883616" y="4989651"/>
                </a:cubicBezTo>
                <a:cubicBezTo>
                  <a:pt x="2881303" y="4990807"/>
                  <a:pt x="2877834" y="4993119"/>
                  <a:pt x="2875522" y="4994275"/>
                </a:cubicBezTo>
                <a:cubicBezTo>
                  <a:pt x="2875522" y="4994275"/>
                  <a:pt x="2875522" y="4994275"/>
                  <a:pt x="1922796" y="4994275"/>
                </a:cubicBezTo>
                <a:cubicBezTo>
                  <a:pt x="1922796" y="4994275"/>
                  <a:pt x="1922796" y="4994275"/>
                  <a:pt x="957351" y="4435888"/>
                </a:cubicBezTo>
                <a:cubicBezTo>
                  <a:pt x="957351" y="4435888"/>
                  <a:pt x="957351" y="4435888"/>
                  <a:pt x="440520" y="4136462"/>
                </a:cubicBezTo>
                <a:cubicBezTo>
                  <a:pt x="439364" y="4136462"/>
                  <a:pt x="439364" y="4136462"/>
                  <a:pt x="439364" y="4136462"/>
                </a:cubicBezTo>
                <a:cubicBezTo>
                  <a:pt x="406990" y="4117965"/>
                  <a:pt x="374616" y="4095999"/>
                  <a:pt x="343398" y="4072878"/>
                </a:cubicBezTo>
                <a:cubicBezTo>
                  <a:pt x="313336" y="4049756"/>
                  <a:pt x="284431" y="4024322"/>
                  <a:pt x="257837" y="3997732"/>
                </a:cubicBezTo>
                <a:cubicBezTo>
                  <a:pt x="231244" y="3971142"/>
                  <a:pt x="205807" y="3942240"/>
                  <a:pt x="182683" y="3912182"/>
                </a:cubicBezTo>
                <a:cubicBezTo>
                  <a:pt x="160715" y="3882124"/>
                  <a:pt x="139903" y="3852066"/>
                  <a:pt x="120247" y="3819696"/>
                </a:cubicBezTo>
                <a:cubicBezTo>
                  <a:pt x="120247" y="3817383"/>
                  <a:pt x="119091" y="3816227"/>
                  <a:pt x="117935" y="3815071"/>
                </a:cubicBezTo>
                <a:cubicBezTo>
                  <a:pt x="116778" y="3812759"/>
                  <a:pt x="115622" y="3810447"/>
                  <a:pt x="114466" y="3806979"/>
                </a:cubicBezTo>
                <a:cubicBezTo>
                  <a:pt x="90185" y="3765360"/>
                  <a:pt x="70530" y="3721429"/>
                  <a:pt x="53186" y="3675185"/>
                </a:cubicBezTo>
                <a:cubicBezTo>
                  <a:pt x="45093" y="3652064"/>
                  <a:pt x="36999" y="3627786"/>
                  <a:pt x="31218" y="3603508"/>
                </a:cubicBezTo>
                <a:cubicBezTo>
                  <a:pt x="11562" y="3530675"/>
                  <a:pt x="0" y="3454374"/>
                  <a:pt x="0" y="3375760"/>
                </a:cubicBezTo>
                <a:cubicBezTo>
                  <a:pt x="0" y="3297146"/>
                  <a:pt x="11562" y="3222001"/>
                  <a:pt x="31218" y="3149168"/>
                </a:cubicBezTo>
                <a:cubicBezTo>
                  <a:pt x="35843" y="3129515"/>
                  <a:pt x="41624" y="3111017"/>
                  <a:pt x="47405" y="3093676"/>
                </a:cubicBezTo>
                <a:cubicBezTo>
                  <a:pt x="61280" y="3054369"/>
                  <a:pt x="76311" y="3017375"/>
                  <a:pt x="94810" y="2980380"/>
                </a:cubicBezTo>
                <a:cubicBezTo>
                  <a:pt x="101748" y="2966507"/>
                  <a:pt x="109841" y="2951478"/>
                  <a:pt x="117935" y="2936449"/>
                </a:cubicBezTo>
                <a:cubicBezTo>
                  <a:pt x="117935" y="2936449"/>
                  <a:pt x="119091" y="2936449"/>
                  <a:pt x="119091" y="2936449"/>
                </a:cubicBezTo>
                <a:cubicBezTo>
                  <a:pt x="119091" y="2936449"/>
                  <a:pt x="119091" y="2936449"/>
                  <a:pt x="117935" y="2935293"/>
                </a:cubicBezTo>
                <a:cubicBezTo>
                  <a:pt x="120247" y="2931825"/>
                  <a:pt x="122560" y="2928356"/>
                  <a:pt x="124872" y="2924888"/>
                </a:cubicBezTo>
                <a:cubicBezTo>
                  <a:pt x="144528" y="2887893"/>
                  <a:pt x="163027" y="2849743"/>
                  <a:pt x="178058" y="2809280"/>
                </a:cubicBezTo>
                <a:cubicBezTo>
                  <a:pt x="188464" y="2781534"/>
                  <a:pt x="197714" y="2752632"/>
                  <a:pt x="205807" y="2723730"/>
                </a:cubicBezTo>
                <a:cubicBezTo>
                  <a:pt x="210432" y="2706388"/>
                  <a:pt x="215057" y="2689047"/>
                  <a:pt x="218526" y="2671706"/>
                </a:cubicBezTo>
                <a:cubicBezTo>
                  <a:pt x="230088" y="2615058"/>
                  <a:pt x="237025" y="2556098"/>
                  <a:pt x="237025" y="2495982"/>
                </a:cubicBezTo>
                <a:cubicBezTo>
                  <a:pt x="237025" y="2433553"/>
                  <a:pt x="228932" y="2372281"/>
                  <a:pt x="216213" y="2313321"/>
                </a:cubicBezTo>
                <a:cubicBezTo>
                  <a:pt x="213901" y="2298291"/>
                  <a:pt x="209276" y="2283262"/>
                  <a:pt x="205807" y="2269389"/>
                </a:cubicBezTo>
                <a:cubicBezTo>
                  <a:pt x="203495" y="2260141"/>
                  <a:pt x="201183" y="2249736"/>
                  <a:pt x="197714" y="2240487"/>
                </a:cubicBezTo>
                <a:cubicBezTo>
                  <a:pt x="178058" y="2175747"/>
                  <a:pt x="151465" y="2114474"/>
                  <a:pt x="117935" y="2057826"/>
                </a:cubicBezTo>
                <a:cubicBezTo>
                  <a:pt x="79779" y="1991930"/>
                  <a:pt x="50874" y="1920253"/>
                  <a:pt x="31218" y="1845107"/>
                </a:cubicBezTo>
                <a:cubicBezTo>
                  <a:pt x="11562" y="1772274"/>
                  <a:pt x="0" y="1697129"/>
                  <a:pt x="0" y="1618515"/>
                </a:cubicBezTo>
                <a:cubicBezTo>
                  <a:pt x="0" y="1539902"/>
                  <a:pt x="11562" y="1463600"/>
                  <a:pt x="31218" y="1390767"/>
                </a:cubicBezTo>
                <a:cubicBezTo>
                  <a:pt x="35843" y="1372270"/>
                  <a:pt x="41624" y="1353772"/>
                  <a:pt x="47405" y="1335275"/>
                </a:cubicBezTo>
                <a:cubicBezTo>
                  <a:pt x="65905" y="1280939"/>
                  <a:pt x="90185" y="1227759"/>
                  <a:pt x="117935" y="1179204"/>
                </a:cubicBezTo>
                <a:cubicBezTo>
                  <a:pt x="121403" y="1173424"/>
                  <a:pt x="124872" y="1168799"/>
                  <a:pt x="128341" y="1163019"/>
                </a:cubicBezTo>
                <a:cubicBezTo>
                  <a:pt x="151465" y="1124868"/>
                  <a:pt x="176902" y="1087874"/>
                  <a:pt x="205807" y="1053191"/>
                </a:cubicBezTo>
                <a:cubicBezTo>
                  <a:pt x="221995" y="1033538"/>
                  <a:pt x="239338" y="1015040"/>
                  <a:pt x="257837" y="996543"/>
                </a:cubicBezTo>
                <a:cubicBezTo>
                  <a:pt x="311024" y="942207"/>
                  <a:pt x="373460" y="895964"/>
                  <a:pt x="439364" y="857813"/>
                </a:cubicBezTo>
                <a:cubicBezTo>
                  <a:pt x="439364" y="857813"/>
                  <a:pt x="439364" y="857813"/>
                  <a:pt x="1923952" y="0"/>
                </a:cubicBezTo>
                <a:close/>
              </a:path>
            </a:pathLst>
          </a:custGeom>
        </p:spPr>
        <p:txBody>
          <a:bodyPr wrap="square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4966403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96640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6448F3-0B04-E471-B713-F1893B39E9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250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619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olorful blots on a white background&#10;&#10;Description automatically generated">
            <a:extLst>
              <a:ext uri="{FF2B5EF4-FFF2-40B4-BE49-F238E27FC236}">
                <a16:creationId xmlns:a16="http://schemas.microsoft.com/office/drawing/2014/main" id="{38AE2E2E-B5FC-5672-3429-3E8A6AB109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84" t="2925" r="9124" b="489"/>
          <a:stretch/>
        </p:blipFill>
        <p:spPr>
          <a:xfrm>
            <a:off x="4734046" y="-1"/>
            <a:ext cx="7457955" cy="685800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A858CF-56FA-DFA9-4BBB-9CB4F375383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77100" y="6060116"/>
            <a:ext cx="2106000" cy="749882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6143DEFF-7B37-AEB7-BAB3-BA96DA8780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2758439"/>
            <a:ext cx="3562350" cy="2280285"/>
          </a:xfrm>
        </p:spPr>
        <p:txBody>
          <a:bodyPr anchor="t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7D66186-3CF2-1211-7819-DF6B04FF02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4838" y="338018"/>
            <a:ext cx="3802062" cy="1253173"/>
          </a:xfrm>
        </p:spPr>
        <p:txBody>
          <a:bodyPr/>
          <a:lstStyle>
            <a:lvl1pPr>
              <a:defRPr sz="2000"/>
            </a:lvl1pPr>
            <a:lvl2pPr>
              <a:spcBef>
                <a:spcPts val="0"/>
              </a:spcBef>
              <a:defRPr sz="2000">
                <a:solidFill>
                  <a:srgbClr val="0460A9"/>
                </a:solidFill>
              </a:defRPr>
            </a:lvl2pPr>
            <a:lvl3pPr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117470005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C6F0B4F-BE9C-C410-D151-E3F0FF8BACA4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3224163" y="-1"/>
            <a:ext cx="8967837" cy="6858000"/>
          </a:xfrm>
          <a:custGeom>
            <a:avLst/>
            <a:gdLst>
              <a:gd name="connsiteX0" fmla="*/ 0 w 6869113"/>
              <a:gd name="connsiteY0" fmla="*/ 0 h 5253037"/>
              <a:gd name="connsiteX1" fmla="*/ 6869113 w 6869113"/>
              <a:gd name="connsiteY1" fmla="*/ 0 h 5253037"/>
              <a:gd name="connsiteX2" fmla="*/ 6869113 w 6869113"/>
              <a:gd name="connsiteY2" fmla="*/ 5253037 h 5253037"/>
              <a:gd name="connsiteX3" fmla="*/ 1750402 w 6869113"/>
              <a:gd name="connsiteY3" fmla="*/ 5253037 h 5253037"/>
              <a:gd name="connsiteX4" fmla="*/ 2566041 w 6869113"/>
              <a:gd name="connsiteY4" fmla="*/ 2897682 h 5253037"/>
              <a:gd name="connsiteX5" fmla="*/ 2632897 w 6869113"/>
              <a:gd name="connsiteY5" fmla="*/ 2704341 h 5253037"/>
              <a:gd name="connsiteX6" fmla="*/ 2632897 w 6869113"/>
              <a:gd name="connsiteY6" fmla="*/ 2703125 h 5253037"/>
              <a:gd name="connsiteX7" fmla="*/ 2665717 w 6869113"/>
              <a:gd name="connsiteY7" fmla="*/ 2538968 h 5253037"/>
              <a:gd name="connsiteX8" fmla="*/ 2680303 w 6869113"/>
              <a:gd name="connsiteY8" fmla="*/ 2345627 h 5253037"/>
              <a:gd name="connsiteX9" fmla="*/ 2666932 w 6869113"/>
              <a:gd name="connsiteY9" fmla="*/ 2151070 h 5253037"/>
              <a:gd name="connsiteX10" fmla="*/ 2634112 w 6869113"/>
              <a:gd name="connsiteY10" fmla="*/ 1988129 h 5253037"/>
              <a:gd name="connsiteX11" fmla="*/ 2611017 w 6869113"/>
              <a:gd name="connsiteY11" fmla="*/ 1911522 h 5253037"/>
              <a:gd name="connsiteX12" fmla="*/ 2495539 w 6869113"/>
              <a:gd name="connsiteY12" fmla="*/ 1656166 h 5253037"/>
              <a:gd name="connsiteX13" fmla="*/ 2275523 w 6869113"/>
              <a:gd name="connsiteY13" fmla="*/ 1370411 h 5253037"/>
              <a:gd name="connsiteX14" fmla="*/ 1991083 w 6869113"/>
              <a:gd name="connsiteY14" fmla="*/ 1150318 h 5253037"/>
              <a:gd name="connsiteX15" fmla="*/ 0 w 6869113"/>
              <a:gd name="connsiteY15" fmla="*/ 0 h 5253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869113" h="5253037">
                <a:moveTo>
                  <a:pt x="0" y="0"/>
                </a:moveTo>
                <a:cubicBezTo>
                  <a:pt x="0" y="0"/>
                  <a:pt x="0" y="0"/>
                  <a:pt x="6869113" y="0"/>
                </a:cubicBezTo>
                <a:lnTo>
                  <a:pt x="6869113" y="5253037"/>
                </a:lnTo>
                <a:cubicBezTo>
                  <a:pt x="6869113" y="5253037"/>
                  <a:pt x="6869113" y="5253037"/>
                  <a:pt x="1750402" y="5253037"/>
                </a:cubicBezTo>
                <a:cubicBezTo>
                  <a:pt x="1750402" y="5253037"/>
                  <a:pt x="1750402" y="5253037"/>
                  <a:pt x="2566041" y="2897682"/>
                </a:cubicBezTo>
                <a:cubicBezTo>
                  <a:pt x="2592783" y="2834451"/>
                  <a:pt x="2614663" y="2770004"/>
                  <a:pt x="2632897" y="2704341"/>
                </a:cubicBezTo>
                <a:cubicBezTo>
                  <a:pt x="2632897" y="2704341"/>
                  <a:pt x="2632897" y="2703125"/>
                  <a:pt x="2632897" y="2703125"/>
                </a:cubicBezTo>
                <a:cubicBezTo>
                  <a:pt x="2647483" y="2648406"/>
                  <a:pt x="2658423" y="2593687"/>
                  <a:pt x="2665717" y="2538968"/>
                </a:cubicBezTo>
                <a:cubicBezTo>
                  <a:pt x="2675441" y="2474521"/>
                  <a:pt x="2680303" y="2410074"/>
                  <a:pt x="2680303" y="2345627"/>
                </a:cubicBezTo>
                <a:cubicBezTo>
                  <a:pt x="2680303" y="2279964"/>
                  <a:pt x="2675441" y="2215517"/>
                  <a:pt x="2666932" y="2151070"/>
                </a:cubicBezTo>
                <a:cubicBezTo>
                  <a:pt x="2658423" y="2096351"/>
                  <a:pt x="2648699" y="2041632"/>
                  <a:pt x="2634112" y="1988129"/>
                </a:cubicBezTo>
                <a:cubicBezTo>
                  <a:pt x="2626819" y="1962593"/>
                  <a:pt x="2619526" y="1937058"/>
                  <a:pt x="2611017" y="1911522"/>
                </a:cubicBezTo>
                <a:cubicBezTo>
                  <a:pt x="2580628" y="1822755"/>
                  <a:pt x="2541730" y="1737637"/>
                  <a:pt x="2495539" y="1656166"/>
                </a:cubicBezTo>
                <a:cubicBezTo>
                  <a:pt x="2435976" y="1552808"/>
                  <a:pt x="2363043" y="1456745"/>
                  <a:pt x="2275523" y="1370411"/>
                </a:cubicBezTo>
                <a:cubicBezTo>
                  <a:pt x="2192865" y="1286508"/>
                  <a:pt x="2098052" y="1212333"/>
                  <a:pt x="1991083" y="1150318"/>
                </a:cubicBezTo>
                <a:cubicBezTo>
                  <a:pt x="1991083" y="1150318"/>
                  <a:pt x="1991083" y="1150318"/>
                  <a:pt x="0" y="0"/>
                </a:cubicBezTo>
                <a:close/>
              </a:path>
            </a:pathLst>
          </a:custGeom>
        </p:spPr>
        <p:txBody>
          <a:bodyPr wrap="square" tIns="36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54657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6665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7F47440-5016-B541-7D6A-5BD45E933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776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8066F47-2899-6B2C-AE22-1C43D98EE9A3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587031" y="0"/>
            <a:ext cx="6604969" cy="6858000"/>
          </a:xfrm>
          <a:custGeom>
            <a:avLst/>
            <a:gdLst>
              <a:gd name="connsiteX0" fmla="*/ 853927 w 4806950"/>
              <a:gd name="connsiteY0" fmla="*/ 0 h 4991100"/>
              <a:gd name="connsiteX1" fmla="*/ 4806950 w 4806950"/>
              <a:gd name="connsiteY1" fmla="*/ 0 h 4991100"/>
              <a:gd name="connsiteX2" fmla="*/ 4806950 w 4806950"/>
              <a:gd name="connsiteY2" fmla="*/ 4991100 h 4991100"/>
              <a:gd name="connsiteX3" fmla="*/ 0 w 4806950"/>
              <a:gd name="connsiteY3" fmla="*/ 4991100 h 4991100"/>
              <a:gd name="connsiteX4" fmla="*/ 461051 w 4806950"/>
              <a:gd name="connsiteY4" fmla="*/ 4325620 h 4991100"/>
              <a:gd name="connsiteX5" fmla="*/ 972945 w 4806950"/>
              <a:gd name="connsiteY5" fmla="*/ 3075534 h 4991100"/>
              <a:gd name="connsiteX6" fmla="*/ 1150895 w 4806950"/>
              <a:gd name="connsiteY6" fmla="*/ 1735332 h 4991100"/>
              <a:gd name="connsiteX7" fmla="*/ 978723 w 4806950"/>
              <a:gd name="connsiteY7" fmla="*/ 395129 h 4991100"/>
              <a:gd name="connsiteX8" fmla="*/ 853927 w 4806950"/>
              <a:gd name="connsiteY8" fmla="*/ 0 h 4991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6950" h="4991100">
                <a:moveTo>
                  <a:pt x="853927" y="0"/>
                </a:moveTo>
                <a:cubicBezTo>
                  <a:pt x="853927" y="0"/>
                  <a:pt x="853927" y="0"/>
                  <a:pt x="4806950" y="0"/>
                </a:cubicBezTo>
                <a:lnTo>
                  <a:pt x="4806950" y="4991100"/>
                </a:lnTo>
                <a:cubicBezTo>
                  <a:pt x="4806950" y="4991100"/>
                  <a:pt x="4806950" y="4991100"/>
                  <a:pt x="0" y="4991100"/>
                </a:cubicBezTo>
                <a:cubicBezTo>
                  <a:pt x="168706" y="4785448"/>
                  <a:pt x="323545" y="4563622"/>
                  <a:pt x="461051" y="4325620"/>
                </a:cubicBezTo>
                <a:cubicBezTo>
                  <a:pt x="692155" y="3924715"/>
                  <a:pt x="858549" y="3503013"/>
                  <a:pt x="972945" y="3075534"/>
                </a:cubicBezTo>
                <a:cubicBezTo>
                  <a:pt x="1091964" y="2633036"/>
                  <a:pt x="1150895" y="2183606"/>
                  <a:pt x="1150895" y="1735332"/>
                </a:cubicBezTo>
                <a:cubicBezTo>
                  <a:pt x="1149739" y="1281280"/>
                  <a:pt x="1095430" y="830695"/>
                  <a:pt x="978723" y="395129"/>
                </a:cubicBezTo>
                <a:cubicBezTo>
                  <a:pt x="942902" y="261109"/>
                  <a:pt x="901303" y="129399"/>
                  <a:pt x="853927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702062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7020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3A822C7-738C-C36C-9B81-490D98197A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7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yellow and orange liquid&#10;&#10;Description automatically generated">
            <a:extLst>
              <a:ext uri="{FF2B5EF4-FFF2-40B4-BE49-F238E27FC236}">
                <a16:creationId xmlns:a16="http://schemas.microsoft.com/office/drawing/2014/main" id="{A1113F07-A0CB-A3E3-0EDA-3A4FBD2A08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400" y="-9426"/>
            <a:ext cx="7061127" cy="6868800"/>
          </a:xfrm>
          <a:prstGeom prst="rect">
            <a:avLst/>
          </a:prstGeom>
        </p:spPr>
      </p:pic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25A3139-60F1-043D-8D3D-180EE60F1106}"/>
              </a:ext>
            </a:extLst>
          </p:cNvPr>
          <p:cNvSpPr>
            <a:spLocks noGrp="1" noChangeAspect="1"/>
          </p:cNvSpPr>
          <p:nvPr>
            <p:ph type="pic" sz="quarter" idx="13"/>
          </p:nvPr>
        </p:nvSpPr>
        <p:spPr>
          <a:xfrm>
            <a:off x="5279010" y="-1491"/>
            <a:ext cx="6912990" cy="6250312"/>
          </a:xfrm>
          <a:custGeom>
            <a:avLst/>
            <a:gdLst>
              <a:gd name="connsiteX0" fmla="*/ 0 w 4984750"/>
              <a:gd name="connsiteY0" fmla="*/ 0 h 4506913"/>
              <a:gd name="connsiteX1" fmla="*/ 4984750 w 4984750"/>
              <a:gd name="connsiteY1" fmla="*/ 0 h 4506913"/>
              <a:gd name="connsiteX2" fmla="*/ 4984750 w 4984750"/>
              <a:gd name="connsiteY2" fmla="*/ 4506913 h 4506913"/>
              <a:gd name="connsiteX3" fmla="*/ 4870421 w 4984750"/>
              <a:gd name="connsiteY3" fmla="*/ 4448590 h 4506913"/>
              <a:gd name="connsiteX4" fmla="*/ 4697784 w 4984750"/>
              <a:gd name="connsiteY4" fmla="*/ 4325081 h 4506913"/>
              <a:gd name="connsiteX5" fmla="*/ 4645193 w 4984750"/>
              <a:gd name="connsiteY5" fmla="*/ 4275907 h 4506913"/>
              <a:gd name="connsiteX6" fmla="*/ 4471412 w 4984750"/>
              <a:gd name="connsiteY6" fmla="*/ 4050618 h 4506913"/>
              <a:gd name="connsiteX7" fmla="*/ 4362800 w 4984750"/>
              <a:gd name="connsiteY7" fmla="*/ 3787591 h 4506913"/>
              <a:gd name="connsiteX8" fmla="*/ 4326214 w 4984750"/>
              <a:gd name="connsiteY8" fmla="*/ 3505123 h 4506913"/>
              <a:gd name="connsiteX9" fmla="*/ 4326214 w 4984750"/>
              <a:gd name="connsiteY9" fmla="*/ 3503979 h 4506913"/>
              <a:gd name="connsiteX10" fmla="*/ 4325071 w 4984750"/>
              <a:gd name="connsiteY10" fmla="*/ 3503979 h 4506913"/>
              <a:gd name="connsiteX11" fmla="*/ 4287343 w 4984750"/>
              <a:gd name="connsiteY11" fmla="*/ 3221511 h 4506913"/>
              <a:gd name="connsiteX12" fmla="*/ 4179873 w 4984750"/>
              <a:gd name="connsiteY12" fmla="*/ 2958484 h 4506913"/>
              <a:gd name="connsiteX13" fmla="*/ 4006093 w 4984750"/>
              <a:gd name="connsiteY13" fmla="*/ 2733195 h 4506913"/>
              <a:gd name="connsiteX14" fmla="*/ 3779721 w 4984750"/>
              <a:gd name="connsiteY14" fmla="*/ 2559369 h 4506913"/>
              <a:gd name="connsiteX15" fmla="*/ 3517907 w 4984750"/>
              <a:gd name="connsiteY15" fmla="*/ 2450727 h 4506913"/>
              <a:gd name="connsiteX16" fmla="*/ 3235514 w 4984750"/>
              <a:gd name="connsiteY16" fmla="*/ 2414132 h 4506913"/>
              <a:gd name="connsiteX17" fmla="*/ 2953122 w 4984750"/>
              <a:gd name="connsiteY17" fmla="*/ 2450727 h 4506913"/>
              <a:gd name="connsiteX18" fmla="*/ 2690165 w 4984750"/>
              <a:gd name="connsiteY18" fmla="*/ 2559369 h 4506913"/>
              <a:gd name="connsiteX19" fmla="*/ 2427208 w 4984750"/>
              <a:gd name="connsiteY19" fmla="*/ 2666867 h 4506913"/>
              <a:gd name="connsiteX20" fmla="*/ 2144815 w 4984750"/>
              <a:gd name="connsiteY20" fmla="*/ 2704605 h 4506913"/>
              <a:gd name="connsiteX21" fmla="*/ 1862422 w 4984750"/>
              <a:gd name="connsiteY21" fmla="*/ 2668010 h 4506913"/>
              <a:gd name="connsiteX22" fmla="*/ 1600608 w 4984750"/>
              <a:gd name="connsiteY22" fmla="*/ 2558225 h 4506913"/>
              <a:gd name="connsiteX23" fmla="*/ 1426828 w 4984750"/>
              <a:gd name="connsiteY23" fmla="*/ 2434717 h 4506913"/>
              <a:gd name="connsiteX24" fmla="*/ 1374236 w 4984750"/>
              <a:gd name="connsiteY24" fmla="*/ 2385542 h 4506913"/>
              <a:gd name="connsiteX25" fmla="*/ 1200456 w 4984750"/>
              <a:gd name="connsiteY25" fmla="*/ 2160254 h 4506913"/>
              <a:gd name="connsiteX26" fmla="*/ 1027819 w 4984750"/>
              <a:gd name="connsiteY26" fmla="*/ 1860631 h 4506913"/>
              <a:gd name="connsiteX27" fmla="*/ 109756 w 4984750"/>
              <a:gd name="connsiteY27" fmla="*/ 271032 h 4506913"/>
              <a:gd name="connsiteX28" fmla="*/ 2287 w 4984750"/>
              <a:gd name="connsiteY28" fmla="*/ 6862 h 4506913"/>
              <a:gd name="connsiteX29" fmla="*/ 0 w 4984750"/>
              <a:gd name="connsiteY29" fmla="*/ 0 h 450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4984750" h="4506913">
                <a:moveTo>
                  <a:pt x="0" y="0"/>
                </a:moveTo>
                <a:lnTo>
                  <a:pt x="4984750" y="0"/>
                </a:lnTo>
                <a:cubicBezTo>
                  <a:pt x="4984750" y="0"/>
                  <a:pt x="4984750" y="0"/>
                  <a:pt x="4984750" y="4506913"/>
                </a:cubicBezTo>
                <a:cubicBezTo>
                  <a:pt x="4945878" y="4489759"/>
                  <a:pt x="4908150" y="4470318"/>
                  <a:pt x="4870421" y="4448590"/>
                </a:cubicBezTo>
                <a:cubicBezTo>
                  <a:pt x="4809827" y="4414282"/>
                  <a:pt x="4751519" y="4371969"/>
                  <a:pt x="4697784" y="4325081"/>
                </a:cubicBezTo>
                <a:cubicBezTo>
                  <a:pt x="4679491" y="4309071"/>
                  <a:pt x="4662342" y="4293061"/>
                  <a:pt x="4645193" y="4275907"/>
                </a:cubicBezTo>
                <a:cubicBezTo>
                  <a:pt x="4578882" y="4209578"/>
                  <a:pt x="4519431" y="4135244"/>
                  <a:pt x="4471412" y="4050618"/>
                </a:cubicBezTo>
                <a:cubicBezTo>
                  <a:pt x="4422251" y="3965992"/>
                  <a:pt x="4386809" y="3876792"/>
                  <a:pt x="4362800" y="3787591"/>
                </a:cubicBezTo>
                <a:cubicBezTo>
                  <a:pt x="4337647" y="3693816"/>
                  <a:pt x="4326214" y="3598898"/>
                  <a:pt x="4326214" y="3505123"/>
                </a:cubicBezTo>
                <a:cubicBezTo>
                  <a:pt x="4326214" y="3505123"/>
                  <a:pt x="4326214" y="3503979"/>
                  <a:pt x="4326214" y="3503979"/>
                </a:cubicBezTo>
                <a:cubicBezTo>
                  <a:pt x="4326214" y="3503979"/>
                  <a:pt x="4326214" y="3503979"/>
                  <a:pt x="4325071" y="3503979"/>
                </a:cubicBezTo>
                <a:cubicBezTo>
                  <a:pt x="4325071" y="3409061"/>
                  <a:pt x="4312495" y="3315286"/>
                  <a:pt x="4287343" y="3221511"/>
                </a:cubicBezTo>
                <a:cubicBezTo>
                  <a:pt x="4263333" y="3131167"/>
                  <a:pt x="4229035" y="3043110"/>
                  <a:pt x="4179873" y="2958484"/>
                </a:cubicBezTo>
                <a:cubicBezTo>
                  <a:pt x="4130712" y="2873858"/>
                  <a:pt x="4071260" y="2799524"/>
                  <a:pt x="4006093" y="2733195"/>
                </a:cubicBezTo>
                <a:cubicBezTo>
                  <a:pt x="3937495" y="2664579"/>
                  <a:pt x="3862038" y="2607400"/>
                  <a:pt x="3779721" y="2559369"/>
                </a:cubicBezTo>
                <a:cubicBezTo>
                  <a:pt x="3697404" y="2512481"/>
                  <a:pt x="3609371" y="2474743"/>
                  <a:pt x="3517907" y="2450727"/>
                </a:cubicBezTo>
                <a:cubicBezTo>
                  <a:pt x="3426444" y="2425568"/>
                  <a:pt x="3331551" y="2414132"/>
                  <a:pt x="3235514" y="2414132"/>
                </a:cubicBezTo>
                <a:cubicBezTo>
                  <a:pt x="3141765" y="2414132"/>
                  <a:pt x="3046871" y="2426711"/>
                  <a:pt x="2953122" y="2450727"/>
                </a:cubicBezTo>
                <a:cubicBezTo>
                  <a:pt x="2863945" y="2475886"/>
                  <a:pt x="2774768" y="2510194"/>
                  <a:pt x="2690165" y="2559369"/>
                </a:cubicBezTo>
                <a:cubicBezTo>
                  <a:pt x="2605561" y="2608543"/>
                  <a:pt x="2517528" y="2642851"/>
                  <a:pt x="2427208" y="2666867"/>
                </a:cubicBezTo>
                <a:cubicBezTo>
                  <a:pt x="2333458" y="2692026"/>
                  <a:pt x="2239708" y="2704605"/>
                  <a:pt x="2144815" y="2704605"/>
                </a:cubicBezTo>
                <a:cubicBezTo>
                  <a:pt x="2049921" y="2704605"/>
                  <a:pt x="1953885" y="2693169"/>
                  <a:pt x="1862422" y="2668010"/>
                </a:cubicBezTo>
                <a:cubicBezTo>
                  <a:pt x="1770958" y="2643995"/>
                  <a:pt x="1682925" y="2606256"/>
                  <a:pt x="1600608" y="2558225"/>
                </a:cubicBezTo>
                <a:cubicBezTo>
                  <a:pt x="1538870" y="2522774"/>
                  <a:pt x="1480562" y="2481604"/>
                  <a:pt x="1426828" y="2434717"/>
                </a:cubicBezTo>
                <a:cubicBezTo>
                  <a:pt x="1409678" y="2418706"/>
                  <a:pt x="1391386" y="2402696"/>
                  <a:pt x="1374236" y="2385542"/>
                </a:cubicBezTo>
                <a:cubicBezTo>
                  <a:pt x="1309069" y="2319213"/>
                  <a:pt x="1249618" y="2244880"/>
                  <a:pt x="1200456" y="2160254"/>
                </a:cubicBezTo>
                <a:cubicBezTo>
                  <a:pt x="1200456" y="2160254"/>
                  <a:pt x="1200456" y="2160254"/>
                  <a:pt x="1027819" y="1860631"/>
                </a:cubicBezTo>
                <a:cubicBezTo>
                  <a:pt x="1027819" y="1860631"/>
                  <a:pt x="1027819" y="1860631"/>
                  <a:pt x="109756" y="271032"/>
                </a:cubicBezTo>
                <a:cubicBezTo>
                  <a:pt x="61738" y="186406"/>
                  <a:pt x="26296" y="97206"/>
                  <a:pt x="2287" y="6862"/>
                </a:cubicBezTo>
                <a:cubicBezTo>
                  <a:pt x="1143" y="4575"/>
                  <a:pt x="1143" y="2287"/>
                  <a:pt x="0" y="0"/>
                </a:cubicBezTo>
                <a:close/>
              </a:path>
            </a:pathLst>
          </a:custGeom>
        </p:spPr>
        <p:txBody>
          <a:bodyPr wrap="square" tIns="54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84856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sp>
        <p:nvSpPr>
          <p:cNvPr id="20" name="AutoShape 3">
            <a:extLst>
              <a:ext uri="{FF2B5EF4-FFF2-40B4-BE49-F238E27FC236}">
                <a16:creationId xmlns:a16="http://schemas.microsoft.com/office/drawing/2014/main" id="{8823F573-A3DF-8EC5-FC9A-A27AF8C52AE5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5057775" y="0"/>
            <a:ext cx="713422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8D332-D7CF-AC4A-776D-270BD5CFEF8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957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612898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4510395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colorful logo with a white background&#10;&#10;Description automatically generated">
            <a:extLst>
              <a:ext uri="{FF2B5EF4-FFF2-40B4-BE49-F238E27FC236}">
                <a16:creationId xmlns:a16="http://schemas.microsoft.com/office/drawing/2014/main" id="{F576D057-6A6B-9C97-5077-7B2771E2D2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288" y="0"/>
            <a:ext cx="6839712" cy="6858000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B92AF615-B0B4-115B-E41F-28D77FF01C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361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>
            <a:extLst>
              <a:ext uri="{FF2B5EF4-FFF2-40B4-BE49-F238E27FC236}">
                <a16:creationId xmlns:a16="http://schemas.microsoft.com/office/drawing/2014/main" id="{C20AF777-3D3D-1432-93C2-9B745E5BDC2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85650" y="3175"/>
            <a:ext cx="4762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3">
            <a:extLst>
              <a:ext uri="{FF2B5EF4-FFF2-40B4-BE49-F238E27FC236}">
                <a16:creationId xmlns:a16="http://schemas.microsoft.com/office/drawing/2014/main" id="{11323A8E-58B2-5227-B848-7987730AF7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7863" y="6853238"/>
            <a:ext cx="133350" cy="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4">
            <a:extLst>
              <a:ext uri="{FF2B5EF4-FFF2-40B4-BE49-F238E27FC236}">
                <a16:creationId xmlns:a16="http://schemas.microsoft.com/office/drawing/2014/main" id="{C02AEB46-FDFB-8F92-9DE9-47969ADA64F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488" y="3175"/>
            <a:ext cx="4763" cy="23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CB283727-27DA-3938-0C6F-A559BBD5BD4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277225" y="1211149"/>
            <a:ext cx="3914775" cy="5645475"/>
          </a:xfrm>
          <a:custGeom>
            <a:avLst/>
            <a:gdLst>
              <a:gd name="connsiteX0" fmla="*/ 1569376 w 3914775"/>
              <a:gd name="connsiteY0" fmla="*/ 516 h 5645475"/>
              <a:gd name="connsiteX1" fmla="*/ 2292622 w 3914775"/>
              <a:gd name="connsiteY1" fmla="*/ 205112 h 5645475"/>
              <a:gd name="connsiteX2" fmla="*/ 3914775 w 3914775"/>
              <a:gd name="connsiteY2" fmla="*/ 1140150 h 5645475"/>
              <a:gd name="connsiteX3" fmla="*/ 3914775 w 3914775"/>
              <a:gd name="connsiteY3" fmla="*/ 5645475 h 5645475"/>
              <a:gd name="connsiteX4" fmla="*/ 432151 w 3914775"/>
              <a:gd name="connsiteY4" fmla="*/ 5645475 h 5645475"/>
              <a:gd name="connsiteX5" fmla="*/ 3178 w 3914775"/>
              <a:gd name="connsiteY5" fmla="*/ 4583438 h 5645475"/>
              <a:gd name="connsiteX6" fmla="*/ 0 w 3914775"/>
              <a:gd name="connsiteY6" fmla="*/ 1527500 h 5645475"/>
              <a:gd name="connsiteX7" fmla="*/ 204954 w 3914775"/>
              <a:gd name="connsiteY7" fmla="*/ 763912 h 5645475"/>
              <a:gd name="connsiteX8" fmla="*/ 1569376 w 3914775"/>
              <a:gd name="connsiteY8" fmla="*/ 516 h 5645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14775" h="5645475">
                <a:moveTo>
                  <a:pt x="1569376" y="516"/>
                </a:moveTo>
                <a:cubicBezTo>
                  <a:pt x="1815830" y="6923"/>
                  <a:pt x="2064234" y="73151"/>
                  <a:pt x="2292622" y="205112"/>
                </a:cubicBezTo>
                <a:cubicBezTo>
                  <a:pt x="2292622" y="205112"/>
                  <a:pt x="2292622" y="205112"/>
                  <a:pt x="3914775" y="1140150"/>
                </a:cubicBezTo>
                <a:cubicBezTo>
                  <a:pt x="3914775" y="1140150"/>
                  <a:pt x="3914775" y="1140150"/>
                  <a:pt x="3914775" y="5645475"/>
                </a:cubicBezTo>
                <a:cubicBezTo>
                  <a:pt x="3914775" y="5645475"/>
                  <a:pt x="3914775" y="5645475"/>
                  <a:pt x="432151" y="5645475"/>
                </a:cubicBezTo>
                <a:cubicBezTo>
                  <a:pt x="166823" y="5370838"/>
                  <a:pt x="3178" y="4996188"/>
                  <a:pt x="3178" y="4583438"/>
                </a:cubicBezTo>
                <a:cubicBezTo>
                  <a:pt x="3178" y="4583438"/>
                  <a:pt x="3178" y="4583438"/>
                  <a:pt x="0" y="1527500"/>
                </a:cubicBezTo>
                <a:cubicBezTo>
                  <a:pt x="0" y="1268737"/>
                  <a:pt x="65141" y="1005212"/>
                  <a:pt x="204954" y="763912"/>
                </a:cubicBezTo>
                <a:cubicBezTo>
                  <a:pt x="494411" y="261865"/>
                  <a:pt x="1027177" y="-13578"/>
                  <a:pt x="1569376" y="516"/>
                </a:cubicBezTo>
                <a:close/>
              </a:path>
            </a:pathLst>
          </a:custGeom>
        </p:spPr>
        <p:txBody>
          <a:bodyPr wrap="square" lIns="0" tIns="720000">
            <a:noAutofit/>
          </a:bodyPr>
          <a:lstStyle>
            <a:lvl1pPr algn="ctr"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47A9678-5A5F-D4A6-FE07-086AC02A084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975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C9918D-BA13-C7B2-DD69-2DC8F3E605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8" y="1376363"/>
            <a:ext cx="4510395" cy="2276399"/>
          </a:xfrm>
        </p:spPr>
        <p:txBody>
          <a:bodyPr anchor="b" anchorCtr="0"/>
          <a:lstStyle>
            <a:lvl1pPr algn="l">
              <a:lnSpc>
                <a:spcPct val="90000"/>
              </a:lnSpc>
              <a:defRPr sz="4000" spc="-100" baseline="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26F13-0AE9-3175-DE16-03EC60AEA7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8" y="3990974"/>
            <a:ext cx="5465762" cy="1047751"/>
          </a:xfrm>
        </p:spPr>
        <p:txBody>
          <a:bodyPr anchor="t" anchorCtr="0"/>
          <a:lstStyle>
            <a:lvl1pPr marL="0" indent="0" algn="l">
              <a:spcBef>
                <a:spcPts val="0"/>
              </a:spcBef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A8108-6468-F37B-B08D-4576298F52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9EE5C0-CA83-92F8-E574-92C5F4ED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‹Nr.›</a:t>
            </a:fld>
            <a:endParaRPr lang="en-GB"/>
          </a:p>
        </p:txBody>
      </p:sp>
      <p:pic>
        <p:nvPicPr>
          <p:cNvPr id="11" name="Picture 10" descr="A blue and white logo&#10;&#10;Description automatically generated">
            <a:extLst>
              <a:ext uri="{FF2B5EF4-FFF2-40B4-BE49-F238E27FC236}">
                <a16:creationId xmlns:a16="http://schemas.microsoft.com/office/drawing/2014/main" id="{AC0BD0CF-E901-1F49-7489-7018F1A8461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4232" y="0"/>
            <a:ext cx="3477768" cy="6858000"/>
          </a:xfrm>
          <a:prstGeom prst="rect">
            <a:avLst/>
          </a:prstGeom>
        </p:spPr>
      </p:pic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31D7AA62-BCA4-5372-4DCC-B435A700D2D1}"/>
              </a:ext>
            </a:extLst>
          </p:cNvPr>
          <p:cNvSpPr>
            <a:spLocks noGrp="1" noChangeAspect="1"/>
          </p:cNvSpPr>
          <p:nvPr>
            <p:ph type="pic" sz="quarter" idx="14"/>
          </p:nvPr>
        </p:nvSpPr>
        <p:spPr>
          <a:xfrm>
            <a:off x="5492700" y="0"/>
            <a:ext cx="6704013" cy="6858000"/>
          </a:xfrm>
          <a:custGeom>
            <a:avLst/>
            <a:gdLst>
              <a:gd name="connsiteX0" fmla="*/ 84669 w 4360424"/>
              <a:gd name="connsiteY0" fmla="*/ 0 h 4460580"/>
              <a:gd name="connsiteX1" fmla="*/ 2423376 w 4360424"/>
              <a:gd name="connsiteY1" fmla="*/ 0 h 4460580"/>
              <a:gd name="connsiteX2" fmla="*/ 2279852 w 4360424"/>
              <a:gd name="connsiteY2" fmla="*/ 1262799 h 4460580"/>
              <a:gd name="connsiteX3" fmla="*/ 2279852 w 4360424"/>
              <a:gd name="connsiteY3" fmla="*/ 1263831 h 4460580"/>
              <a:gd name="connsiteX4" fmla="*/ 3347501 w 4360424"/>
              <a:gd name="connsiteY4" fmla="*/ 3112081 h 4460580"/>
              <a:gd name="connsiteX5" fmla="*/ 4360424 w 4360424"/>
              <a:gd name="connsiteY5" fmla="*/ 3642807 h 4460580"/>
              <a:gd name="connsiteX6" fmla="*/ 4360424 w 4360424"/>
              <a:gd name="connsiteY6" fmla="*/ 4460580 h 4460580"/>
              <a:gd name="connsiteX7" fmla="*/ 1033 w 4360424"/>
              <a:gd name="connsiteY7" fmla="*/ 4460580 h 4460580"/>
              <a:gd name="connsiteX8" fmla="*/ 0 w 4360424"/>
              <a:gd name="connsiteY8" fmla="*/ 4428571 h 4460580"/>
              <a:gd name="connsiteX9" fmla="*/ 533824 w 4360424"/>
              <a:gd name="connsiteY9" fmla="*/ 3504447 h 4460580"/>
              <a:gd name="connsiteX10" fmla="*/ 925158 w 4360424"/>
              <a:gd name="connsiteY10" fmla="*/ 2044433 h 4460580"/>
              <a:gd name="connsiteX11" fmla="*/ 533824 w 4360424"/>
              <a:gd name="connsiteY11" fmla="*/ 1654132 h 4460580"/>
              <a:gd name="connsiteX12" fmla="*/ 0 w 4360424"/>
              <a:gd name="connsiteY12" fmla="*/ 728975 h 4460580"/>
              <a:gd name="connsiteX13" fmla="*/ 84669 w 4360424"/>
              <a:gd name="connsiteY13" fmla="*/ 0 h 44605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4360424" h="4460580">
                <a:moveTo>
                  <a:pt x="84669" y="0"/>
                </a:moveTo>
                <a:cubicBezTo>
                  <a:pt x="84669" y="0"/>
                  <a:pt x="84669" y="0"/>
                  <a:pt x="2423376" y="0"/>
                </a:cubicBezTo>
                <a:cubicBezTo>
                  <a:pt x="2111548" y="334544"/>
                  <a:pt x="2039270" y="845652"/>
                  <a:pt x="2279852" y="1262799"/>
                </a:cubicBezTo>
                <a:cubicBezTo>
                  <a:pt x="2279852" y="1262799"/>
                  <a:pt x="2279852" y="1263831"/>
                  <a:pt x="2279852" y="1263831"/>
                </a:cubicBezTo>
                <a:cubicBezTo>
                  <a:pt x="2279852" y="1263831"/>
                  <a:pt x="2279852" y="1263831"/>
                  <a:pt x="3347501" y="3112081"/>
                </a:cubicBezTo>
                <a:cubicBezTo>
                  <a:pt x="3561237" y="3481731"/>
                  <a:pt x="3961863" y="3675848"/>
                  <a:pt x="4360424" y="3642807"/>
                </a:cubicBezTo>
                <a:lnTo>
                  <a:pt x="4360424" y="4460580"/>
                </a:lnTo>
                <a:cubicBezTo>
                  <a:pt x="4360424" y="4460580"/>
                  <a:pt x="4360424" y="4460580"/>
                  <a:pt x="1033" y="4460580"/>
                </a:cubicBezTo>
                <a:cubicBezTo>
                  <a:pt x="0" y="4450255"/>
                  <a:pt x="0" y="4439929"/>
                  <a:pt x="0" y="4428571"/>
                </a:cubicBezTo>
                <a:cubicBezTo>
                  <a:pt x="0" y="4034140"/>
                  <a:pt x="214769" y="3689272"/>
                  <a:pt x="533824" y="3504447"/>
                </a:cubicBezTo>
                <a:cubicBezTo>
                  <a:pt x="1044932" y="3209140"/>
                  <a:pt x="1220465" y="2555541"/>
                  <a:pt x="925158" y="2044433"/>
                </a:cubicBezTo>
                <a:cubicBezTo>
                  <a:pt x="828099" y="1876128"/>
                  <a:pt x="691803" y="1743963"/>
                  <a:pt x="533824" y="1654132"/>
                </a:cubicBezTo>
                <a:cubicBezTo>
                  <a:pt x="215801" y="1469307"/>
                  <a:pt x="1033" y="1123406"/>
                  <a:pt x="0" y="728975"/>
                </a:cubicBezTo>
                <a:cubicBezTo>
                  <a:pt x="1033" y="483230"/>
                  <a:pt x="29944" y="238517"/>
                  <a:pt x="84669" y="0"/>
                </a:cubicBezTo>
                <a:close/>
              </a:path>
            </a:pathLst>
          </a:custGeom>
        </p:spPr>
        <p:txBody>
          <a:bodyPr wrap="square" lIns="360000" tIns="720000">
            <a:noAutofit/>
          </a:bodyPr>
          <a:lstStyle>
            <a:lvl1pPr>
              <a:defRPr sz="1400" b="0"/>
            </a:lvl1pPr>
          </a:lstStyle>
          <a:p>
            <a:r>
              <a:rPr lang="en-GB"/>
              <a:t>Click icon to add picture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ACA29A-437E-1705-8314-A1347D9239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4776" y="5473075"/>
            <a:ext cx="3345419" cy="1191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5779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7A96AB-8025-800A-2C24-7E888FEFF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4E3102-B1BD-6F42-D23F-9839C4945A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4838" y="1573619"/>
            <a:ext cx="11168062" cy="447793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60478D-6D5E-92AA-A8E5-4B2E1DDB45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97850" y="6449644"/>
            <a:ext cx="2880000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r>
              <a:rPr lang="en-GB"/>
              <a:t>Insert menu &gt; Header &amp; Footer button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B61785-315A-7A76-7C7E-594293B975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07726" y="6449644"/>
            <a:ext cx="465174" cy="18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900" b="1">
                <a:solidFill>
                  <a:schemeClr val="tx1"/>
                </a:solidFill>
              </a:defRPr>
            </a:lvl1pPr>
          </a:lstStyle>
          <a:p>
            <a:fld id="{03CB0E19-F4C8-4F98-96D2-CE1ECDE59975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647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61" r:id="rId7"/>
    <p:sldLayoutId id="2147483662" r:id="rId8"/>
    <p:sldLayoutId id="2147483663" r:id="rId9"/>
    <p:sldLayoutId id="2147483649" r:id="rId10"/>
    <p:sldLayoutId id="2147483657" r:id="rId11"/>
    <p:sldLayoutId id="2147483650" r:id="rId12"/>
    <p:sldLayoutId id="2147483659" r:id="rId13"/>
    <p:sldLayoutId id="2147483660" r:id="rId14"/>
    <p:sldLayoutId id="2147483656" r:id="rId15"/>
    <p:sldLayoutId id="2147483686" r:id="rId16"/>
    <p:sldLayoutId id="2147483687" r:id="rId17"/>
    <p:sldLayoutId id="2147483681" r:id="rId18"/>
    <p:sldLayoutId id="2147483682" r:id="rId19"/>
    <p:sldLayoutId id="2147483668" r:id="rId20"/>
    <p:sldLayoutId id="2147483667" r:id="rId21"/>
    <p:sldLayoutId id="2147483669" r:id="rId22"/>
    <p:sldLayoutId id="2147483683" r:id="rId23"/>
    <p:sldLayoutId id="2147483697" r:id="rId24"/>
    <p:sldLayoutId id="2147483684" r:id="rId25"/>
    <p:sldLayoutId id="2147483672" r:id="rId26"/>
    <p:sldLayoutId id="2147483695" r:id="rId27"/>
    <p:sldLayoutId id="2147483673" r:id="rId28"/>
    <p:sldLayoutId id="2147483685" r:id="rId29"/>
    <p:sldLayoutId id="2147483688" r:id="rId30"/>
    <p:sldLayoutId id="2147483689" r:id="rId31"/>
    <p:sldLayoutId id="2147483690" r:id="rId32"/>
    <p:sldLayoutId id="2147483691" r:id="rId33"/>
    <p:sldLayoutId id="2147483670" r:id="rId34"/>
    <p:sldLayoutId id="2147483671" r:id="rId35"/>
    <p:sldLayoutId id="2147483692" r:id="rId36"/>
    <p:sldLayoutId id="2147483693" r:id="rId37"/>
    <p:sldLayoutId id="2147483694" r:id="rId38"/>
    <p:sldLayoutId id="2147483654" r:id="rId39"/>
    <p:sldLayoutId id="2147483655" r:id="rId40"/>
    <p:sldLayoutId id="2147483698" r:id="rId41"/>
  </p:sldLayoutIdLst>
  <p:hf hdr="0" dt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3000" b="1" kern="1200">
          <a:solidFill>
            <a:srgbClr val="002068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5000"/>
        </a:lnSpc>
        <a:spcBef>
          <a:spcPts val="1000"/>
        </a:spcBef>
        <a:buFontTx/>
        <a:buNone/>
        <a:defRPr sz="2000" b="1" kern="1200">
          <a:solidFill>
            <a:srgbClr val="0460A9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5000"/>
        </a:lnSpc>
        <a:spcBef>
          <a:spcPts val="7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Ping LCG Medium" pitchFamily="50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490538" indent="-268288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773113" indent="-277813" algn="l" defTabSz="914400" rtl="0" eaLnBrk="1" latinLnBrk="0" hangingPunct="1">
        <a:lnSpc>
          <a:spcPct val="95000"/>
        </a:lnSpc>
        <a:spcBef>
          <a:spcPts val="600"/>
        </a:spcBef>
        <a:buClr>
          <a:srgbClr val="0460A9"/>
        </a:buClr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02" userDrawn="1">
          <p15:clr>
            <a:srgbClr val="F26B43"/>
          </p15:clr>
        </p15:guide>
        <p15:guide id="2" pos="3975" userDrawn="1">
          <p15:clr>
            <a:srgbClr val="F26B43"/>
          </p15:clr>
        </p15:guide>
        <p15:guide id="3" orient="horz" pos="243" userDrawn="1">
          <p15:clr>
            <a:srgbClr val="F26B43"/>
          </p15:clr>
        </p15:guide>
        <p15:guide id="4" orient="horz" pos="3812" userDrawn="1">
          <p15:clr>
            <a:srgbClr val="F26B43"/>
          </p15:clr>
        </p15:guide>
        <p15:guide id="5" orient="horz" pos="867" userDrawn="1">
          <p15:clr>
            <a:srgbClr val="F26B43"/>
          </p15:clr>
        </p15:guide>
        <p15:guide id="6" orient="horz" pos="1015" userDrawn="1">
          <p15:clr>
            <a:srgbClr val="F26B43"/>
          </p15:clr>
        </p15:guide>
        <p15:guide id="7" orient="horz" pos="1639" userDrawn="1">
          <p15:clr>
            <a:srgbClr val="F26B43"/>
          </p15:clr>
        </p15:guide>
        <p15:guide id="8" orient="horz" pos="1781" userDrawn="1">
          <p15:clr>
            <a:srgbClr val="F26B43"/>
          </p15:clr>
        </p15:guide>
        <p15:guide id="9" orient="horz" pos="2544" userDrawn="1">
          <p15:clr>
            <a:srgbClr val="F26B43"/>
          </p15:clr>
        </p15:guide>
        <p15:guide id="10" orient="horz" pos="3174" userDrawn="1">
          <p15:clr>
            <a:srgbClr val="F26B43"/>
          </p15:clr>
        </p15:guide>
        <p15:guide id="11" orient="horz" pos="3316" userDrawn="1">
          <p15:clr>
            <a:srgbClr val="F26B43"/>
          </p15:clr>
        </p15:guide>
        <p15:guide id="12" pos="7416" userDrawn="1">
          <p15:clr>
            <a:srgbClr val="F26B43"/>
          </p15:clr>
        </p15:guide>
        <p15:guide id="13" pos="381" userDrawn="1">
          <p15:clr>
            <a:srgbClr val="F26B43"/>
          </p15:clr>
        </p15:guide>
        <p15:guide id="14" pos="1434" userDrawn="1">
          <p15:clr>
            <a:srgbClr val="F26B43"/>
          </p15:clr>
        </p15:guide>
        <p15:guide id="15" pos="1581" userDrawn="1">
          <p15:clr>
            <a:srgbClr val="F26B43"/>
          </p15:clr>
        </p15:guide>
        <p15:guide id="16" pos="2625" userDrawn="1">
          <p15:clr>
            <a:srgbClr val="F26B43"/>
          </p15:clr>
        </p15:guide>
        <p15:guide id="17" pos="2776" userDrawn="1">
          <p15:clr>
            <a:srgbClr val="F26B43"/>
          </p15:clr>
        </p15:guide>
        <p15:guide id="18" pos="3824" userDrawn="1">
          <p15:clr>
            <a:srgbClr val="F26B43"/>
          </p15:clr>
        </p15:guide>
        <p15:guide id="19" pos="5020" userDrawn="1">
          <p15:clr>
            <a:srgbClr val="F26B43"/>
          </p15:clr>
        </p15:guide>
        <p15:guide id="20" pos="5166" userDrawn="1">
          <p15:clr>
            <a:srgbClr val="F26B43"/>
          </p15:clr>
        </p15:guide>
        <p15:guide id="21" pos="6219" userDrawn="1">
          <p15:clr>
            <a:srgbClr val="F26B43"/>
          </p15:clr>
        </p15:guide>
        <p15:guide id="22" pos="63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8.pn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1.xml"/><Relationship Id="rId6" Type="http://schemas.openxmlformats.org/officeDocument/2006/relationships/image" Target="../media/image27.sv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33.svg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2.xml"/><Relationship Id="rId6" Type="http://schemas.openxmlformats.org/officeDocument/2006/relationships/image" Target="../media/image32.png"/><Relationship Id="rId5" Type="http://schemas.openxmlformats.org/officeDocument/2006/relationships/image" Target="../media/image31.svg"/><Relationship Id="rId10" Type="http://schemas.openxmlformats.org/officeDocument/2006/relationships/image" Target="../media/image36.sv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5.xml"/><Relationship Id="rId1" Type="http://schemas.openxmlformats.org/officeDocument/2006/relationships/tags" Target="../tags/tag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A710E1-8F61-E0A8-F00A-5384C09D0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Disclaimer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5D0BFF5-04DF-B97D-B27E-69E923F11D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0593740" cy="4477931"/>
          </a:xfrm>
        </p:spPr>
        <p:txBody>
          <a:bodyPr/>
          <a:lstStyle/>
          <a:p>
            <a:r>
              <a:rPr lang="de-DE" b="0" i="1" dirty="0"/>
              <a:t>Dieses Material wird Ihnen zur Beantwortung Ihrer konkreten Anfrage zur Verfügung gestellt.</a:t>
            </a:r>
          </a:p>
          <a:p>
            <a:r>
              <a:rPr lang="de-DE" b="0" i="1" dirty="0"/>
              <a:t>Bitte beachten Sie, dass die Inhalte der wissenschaftlichen Information dienen, keine Werbezwecke verfolgen und möglicherweise Wirkstoffe betreffen können, die sich noch in der klinischen Entwicklung befinden.</a:t>
            </a:r>
          </a:p>
          <a:p>
            <a:r>
              <a:rPr lang="de-DE" b="0" i="1" dirty="0"/>
              <a:t>Wenn Sie diese Unterlagen nutzen, liegt die korrekte Darstellung der Daten in Ihrer Verantwortung.</a:t>
            </a:r>
          </a:p>
          <a:p>
            <a:endParaRPr lang="de-DE" b="0" i="1" dirty="0"/>
          </a:p>
          <a:p>
            <a:r>
              <a:rPr lang="de-DE" b="0" i="1" dirty="0"/>
              <a:t>Stand der Information: Juni 2024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9EFDBA5-AC90-A80D-0802-9F188F147ADE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07726" y="6449644"/>
            <a:ext cx="465174" cy="180000"/>
          </a:xfrm>
        </p:spPr>
        <p:txBody>
          <a:bodyPr/>
          <a:lstStyle/>
          <a:p>
            <a:fld id="{03CB0E19-F4C8-4F98-96D2-CE1ECDE599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19311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2">
            <a:extLst>
              <a:ext uri="{FF2B5EF4-FFF2-40B4-BE49-F238E27FC236}">
                <a16:creationId xmlns:a16="http://schemas.microsoft.com/office/drawing/2014/main" id="{8E4AC5D8-9ACC-CE3C-F6E7-61F1C11737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4837" y="1376363"/>
            <a:ext cx="5847917" cy="2276399"/>
          </a:xfrm>
        </p:spPr>
        <p:txBody>
          <a:bodyPr/>
          <a:lstStyle/>
          <a:p>
            <a:r>
              <a:rPr lang="de-DE" sz="2600" b="0" i="0" u="none" strike="noStrike" baseline="0" err="1"/>
              <a:t>Brolucizumab</a:t>
            </a:r>
            <a:r>
              <a:rPr lang="de-DE" sz="2600" b="0" i="0" u="none" strike="noStrike" baseline="0"/>
              <a:t> </a:t>
            </a:r>
            <a:r>
              <a:rPr lang="de-DE" sz="2600" b="0" i="0" u="none" strike="noStrike" baseline="0" err="1"/>
              <a:t>for</a:t>
            </a:r>
            <a:r>
              <a:rPr lang="de-DE" sz="2600" b="0" i="0" u="none" strike="noStrike" baseline="0"/>
              <a:t> </a:t>
            </a:r>
            <a:r>
              <a:rPr lang="de-DE" sz="2600" b="0" i="0" u="none" strike="noStrike" baseline="0" err="1"/>
              <a:t>recalcitrant</a:t>
            </a:r>
            <a:r>
              <a:rPr lang="de-DE" sz="2600" b="0" i="0" u="none" strike="noStrike" baseline="0"/>
              <a:t> </a:t>
            </a:r>
            <a:r>
              <a:rPr lang="de-DE" sz="2600" b="0" i="0" u="none" strike="noStrike" baseline="0" err="1"/>
              <a:t>macular</a:t>
            </a:r>
            <a:br>
              <a:rPr lang="de-DE" sz="2600" b="0" i="0" u="none" strike="noStrike" baseline="0"/>
            </a:br>
            <a:r>
              <a:rPr lang="de-DE" sz="2600" b="0" i="0" u="none" strike="noStrike" baseline="0" err="1"/>
              <a:t>neovascularization</a:t>
            </a:r>
            <a:r>
              <a:rPr lang="de-DE" sz="2600" b="0" i="0" u="none" strike="noStrike" baseline="0"/>
              <a:t> in </a:t>
            </a:r>
            <a:r>
              <a:rPr lang="de-DE" sz="2600" b="0" i="0" u="none" strike="noStrike" baseline="0" err="1"/>
              <a:t>age-related</a:t>
            </a:r>
            <a:r>
              <a:rPr lang="de-DE" sz="2600" b="0" i="0" u="none" strike="noStrike" baseline="0"/>
              <a:t> </a:t>
            </a:r>
            <a:r>
              <a:rPr lang="de-DE" sz="2600" b="0" i="0" u="none" strike="noStrike" baseline="0" err="1"/>
              <a:t>macular</a:t>
            </a:r>
            <a:br>
              <a:rPr lang="de-DE" sz="2600" b="0" i="0" u="none" strike="noStrike" baseline="0"/>
            </a:br>
            <a:r>
              <a:rPr lang="de-DE" sz="2600" b="0" i="0" u="none" strike="noStrike" baseline="0" err="1"/>
              <a:t>degeneration</a:t>
            </a:r>
            <a:r>
              <a:rPr lang="de-DE" sz="2600" b="0" i="0" u="none" strike="noStrike" baseline="0"/>
              <a:t> </a:t>
            </a:r>
            <a:r>
              <a:rPr lang="de-DE" sz="2600" b="0" i="0" u="none" strike="noStrike" baseline="0" err="1"/>
              <a:t>with</a:t>
            </a:r>
            <a:r>
              <a:rPr lang="de-DE" sz="2600" b="0" i="0" u="none" strike="noStrike" baseline="0"/>
              <a:t> </a:t>
            </a:r>
            <a:r>
              <a:rPr lang="de-DE" sz="2600" b="0" i="0" u="none" strike="noStrike" baseline="0" err="1"/>
              <a:t>pigment</a:t>
            </a:r>
            <a:r>
              <a:rPr lang="de-DE" sz="2600" b="0" i="0" u="none" strike="noStrike" baseline="0"/>
              <a:t> epithelial</a:t>
            </a:r>
            <a:br>
              <a:rPr lang="de-DE" sz="2600" b="0" i="0" u="none" strike="noStrike" baseline="0"/>
            </a:br>
            <a:r>
              <a:rPr lang="de-DE" sz="2600" b="0" i="0" u="none" strike="noStrike" baseline="0" err="1"/>
              <a:t>detachment</a:t>
            </a:r>
            <a:endParaRPr lang="de-DE" sz="2600"/>
          </a:p>
        </p:txBody>
      </p:sp>
      <p:sp>
        <p:nvSpPr>
          <p:cNvPr id="9" name="Untertitel 3">
            <a:extLst>
              <a:ext uri="{FF2B5EF4-FFF2-40B4-BE49-F238E27FC236}">
                <a16:creationId xmlns:a16="http://schemas.microsoft.com/office/drawing/2014/main" id="{B90BD6E6-4733-F7E0-6B10-D9BD60872A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4837" y="3990974"/>
            <a:ext cx="5847917" cy="1047751"/>
          </a:xfrm>
        </p:spPr>
        <p:txBody>
          <a:bodyPr/>
          <a:lstStyle/>
          <a:p>
            <a:pPr algn="l"/>
            <a:r>
              <a:rPr lang="de-DE" sz="1800" b="0" i="0" u="none" strike="noStrike" baseline="0">
                <a:latin typeface="AdvTTdd0b0455.B"/>
              </a:rPr>
              <a:t>Argyrios Chronopoulos</a:t>
            </a:r>
            <a:r>
              <a:rPr lang="de-DE" sz="1800" b="0" i="0" u="none" strike="noStrike" baseline="30000">
                <a:latin typeface="AdvTTdd0b0455.B"/>
              </a:rPr>
              <a:t>1</a:t>
            </a:r>
            <a:r>
              <a:rPr lang="de-DE" sz="1800" b="0" i="0" u="none" strike="noStrike" baseline="0">
                <a:latin typeface="AdvTTdd0b0455.B"/>
              </a:rPr>
              <a:t>, Elisa Huynh</a:t>
            </a:r>
            <a:r>
              <a:rPr lang="de-DE" sz="1800" b="0" i="0" u="none" strike="noStrike" baseline="30000">
                <a:latin typeface="AdvTTdd0b0455.B"/>
              </a:rPr>
              <a:t>1</a:t>
            </a:r>
            <a:r>
              <a:rPr lang="de-DE" sz="1800" b="0" i="0" u="none" strike="noStrike" baseline="0">
                <a:latin typeface="AdvTTdd0b0455.B"/>
              </a:rPr>
              <a:t>, </a:t>
            </a:r>
            <a:r>
              <a:rPr lang="de-DE" sz="1800" b="0" i="0" u="none" strike="noStrike" baseline="0" err="1">
                <a:latin typeface="AdvTTdd0b0455.B"/>
              </a:rPr>
              <a:t>Agharza</a:t>
            </a:r>
            <a:r>
              <a:rPr lang="de-DE" sz="1800" b="0" i="0" u="none" strike="noStrike" baseline="0">
                <a:latin typeface="AdvTTdd0b0455.B"/>
              </a:rPr>
              <a:t> Ashurov</a:t>
            </a:r>
            <a:r>
              <a:rPr lang="de-DE" sz="1800" b="0" i="0" u="none" strike="noStrike" baseline="30000">
                <a:latin typeface="AdvTTdd0b0455.B"/>
              </a:rPr>
              <a:t>1</a:t>
            </a:r>
            <a:r>
              <a:rPr lang="de-DE" sz="1800" b="0" i="0" u="none" strike="noStrike" baseline="0">
                <a:latin typeface="AdvTTdd0b0455.B"/>
              </a:rPr>
              <a:t>,</a:t>
            </a:r>
          </a:p>
          <a:p>
            <a:pPr algn="l"/>
            <a:r>
              <a:rPr lang="de-DE" sz="1800" b="0" i="0" u="none" strike="noStrike" baseline="0">
                <a:latin typeface="AdvTTdd0b0455.B"/>
              </a:rPr>
              <a:t>James S Schutz</a:t>
            </a:r>
            <a:r>
              <a:rPr lang="de-DE" sz="1800" b="0" i="0" u="none" strike="noStrike" baseline="30000">
                <a:latin typeface="AdvTTdd0b0455.B"/>
              </a:rPr>
              <a:t>1</a:t>
            </a:r>
            <a:r>
              <a:rPr lang="de-DE" sz="1800" b="0" i="0" u="none" strike="noStrike" baseline="0">
                <a:latin typeface="AdvTTdd0b0455.B"/>
              </a:rPr>
              <a:t>, Jost B Jonas</a:t>
            </a:r>
            <a:r>
              <a:rPr lang="de-DE" sz="1800" b="0" i="0" u="none" strike="noStrike" baseline="30000">
                <a:latin typeface="AdvTTdd0b0455.B"/>
              </a:rPr>
              <a:t>2</a:t>
            </a:r>
            <a:r>
              <a:rPr lang="de-DE" sz="1800" b="0" i="0" u="none" strike="noStrike" baseline="0">
                <a:latin typeface="AdvTTdd0b0455.B"/>
              </a:rPr>
              <a:t> and Lars-Olof Hattenbach</a:t>
            </a:r>
            <a:r>
              <a:rPr lang="de-DE" sz="1800" b="0" i="0" u="none" strike="noStrike" baseline="30000">
                <a:latin typeface="AdvTTdd0b0455.B"/>
              </a:rPr>
              <a:t>1</a:t>
            </a:r>
          </a:p>
          <a:p>
            <a:pPr algn="l"/>
            <a:endParaRPr lang="de-DE" sz="1800" b="0" baseline="30000">
              <a:latin typeface="AdvTTdd0b0455.B"/>
            </a:endParaRPr>
          </a:p>
          <a:p>
            <a:pPr algn="l"/>
            <a:r>
              <a:rPr lang="en-US" sz="1200" b="0" i="0" u="none" strike="noStrike" baseline="30000">
                <a:latin typeface="AdvTT96740c24"/>
              </a:rPr>
              <a:t>1</a:t>
            </a:r>
            <a:r>
              <a:rPr lang="en-US" sz="1200" b="0" i="0" u="none" strike="noStrike" baseline="0">
                <a:latin typeface="AdvTT96740c24"/>
              </a:rPr>
              <a:t>Department of Ophthalmology, Ludwigshafen City Hospital, </a:t>
            </a:r>
            <a:r>
              <a:rPr lang="de-DE" sz="1200" b="0" i="0" u="none" strike="noStrike" baseline="0">
                <a:latin typeface="AdvTT96740c24"/>
              </a:rPr>
              <a:t>Ludwigshafen am Rhein, Germany; </a:t>
            </a:r>
            <a:r>
              <a:rPr lang="en-US" sz="1200" b="0" i="0" u="none" strike="noStrike" baseline="30000">
                <a:latin typeface="AdvTT96740c24"/>
              </a:rPr>
              <a:t>2</a:t>
            </a:r>
            <a:r>
              <a:rPr lang="en-US" sz="1200" b="0" i="0" u="none" strike="noStrike" baseline="0">
                <a:latin typeface="AdvTT96740c24"/>
              </a:rPr>
              <a:t>Department of Ophthalmology, Medical Faculty Mannheim, Ruprecht-</a:t>
            </a:r>
          </a:p>
          <a:p>
            <a:pPr algn="l"/>
            <a:r>
              <a:rPr lang="de-DE" sz="1200" b="0" i="0" u="none" strike="noStrike" baseline="0">
                <a:latin typeface="AdvTT96740c24"/>
              </a:rPr>
              <a:t>Karls-University Heidelberg, Mannheim, Germany</a:t>
            </a:r>
            <a:endParaRPr lang="de-DE" sz="1200" baseline="30000"/>
          </a:p>
        </p:txBody>
      </p:sp>
    </p:spTree>
    <p:extLst>
      <p:ext uri="{BB962C8B-B14F-4D97-AF65-F5344CB8AC3E}">
        <p14:creationId xmlns:p14="http://schemas.microsoft.com/office/powerpoint/2010/main" val="688923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: obere Ecken abgerundet 26">
            <a:extLst>
              <a:ext uri="{FF2B5EF4-FFF2-40B4-BE49-F238E27FC236}">
                <a16:creationId xmlns:a16="http://schemas.microsoft.com/office/drawing/2014/main" id="{F7CD5559-8B65-8BD9-314E-927663BB820F}"/>
              </a:ext>
            </a:extLst>
          </p:cNvPr>
          <p:cNvSpPr/>
          <p:nvPr/>
        </p:nvSpPr>
        <p:spPr>
          <a:xfrm>
            <a:off x="0" y="4173689"/>
            <a:ext cx="8924924" cy="1339014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b" anchorCtr="0"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Längere Behandlungszeiten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Verkürzte Injektionsintervalle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Vermehrte Belastungen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000">
                <a:solidFill>
                  <a:schemeClr val="tx1"/>
                </a:solidFill>
              </a:rPr>
              <a:t>Höheres Risiko für langfristigen Sehverlust</a:t>
            </a:r>
            <a:r>
              <a:rPr lang="de-DE" sz="2000" baseline="3000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8" name="Freihandform: Form 27">
            <a:extLst>
              <a:ext uri="{FF2B5EF4-FFF2-40B4-BE49-F238E27FC236}">
                <a16:creationId xmlns:a16="http://schemas.microsoft.com/office/drawing/2014/main" id="{3A239AED-46CA-652A-7481-68B391FA9EBF}"/>
              </a:ext>
            </a:extLst>
          </p:cNvPr>
          <p:cNvSpPr/>
          <p:nvPr/>
        </p:nvSpPr>
        <p:spPr>
          <a:xfrm>
            <a:off x="1" y="4173052"/>
            <a:ext cx="1051041" cy="1339651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9" name="Freihandform: Form 28">
            <a:extLst>
              <a:ext uri="{FF2B5EF4-FFF2-40B4-BE49-F238E27FC236}">
                <a16:creationId xmlns:a16="http://schemas.microsoft.com/office/drawing/2014/main" id="{C0F3839B-AFA5-7C6A-A5F3-72549E41BEF4}"/>
              </a:ext>
            </a:extLst>
          </p:cNvPr>
          <p:cNvSpPr/>
          <p:nvPr/>
        </p:nvSpPr>
        <p:spPr>
          <a:xfrm>
            <a:off x="-15787" y="4173052"/>
            <a:ext cx="634971" cy="1339651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30" name="Freihandform: Form 29">
            <a:extLst>
              <a:ext uri="{FF2B5EF4-FFF2-40B4-BE49-F238E27FC236}">
                <a16:creationId xmlns:a16="http://schemas.microsoft.com/office/drawing/2014/main" id="{CE23F3F2-FFBB-5004-7A28-9DFB768DBC37}"/>
              </a:ext>
            </a:extLst>
          </p:cNvPr>
          <p:cNvSpPr/>
          <p:nvPr/>
        </p:nvSpPr>
        <p:spPr>
          <a:xfrm>
            <a:off x="4656" y="4173052"/>
            <a:ext cx="839901" cy="1339651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30E05DA9-13EE-949C-70CC-3E2C553B19F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476" b="-1"/>
          <a:stretch/>
        </p:blipFill>
        <p:spPr>
          <a:xfrm>
            <a:off x="1398418" y="1674249"/>
            <a:ext cx="3169496" cy="878157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370406B-6E2D-BEC5-0AD6-91334F0FFBF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t="-4476" b="-1"/>
          <a:stretch/>
        </p:blipFill>
        <p:spPr>
          <a:xfrm>
            <a:off x="1086447" y="2058264"/>
            <a:ext cx="3169496" cy="878157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7596EAD-A295-402B-F529-88E1760ACDC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476" b="-1"/>
          <a:stretch/>
        </p:blipFill>
        <p:spPr>
          <a:xfrm>
            <a:off x="758995" y="2512813"/>
            <a:ext cx="3169496" cy="878157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0A9FCF8D-AEFB-7BD8-CEA0-F91960A882C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t="-4476" b="-1"/>
          <a:stretch/>
        </p:blipFill>
        <p:spPr>
          <a:xfrm>
            <a:off x="431543" y="2929555"/>
            <a:ext cx="3169496" cy="878157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8AA57F90-313A-32AA-8052-5CA9EB29288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4476" b="-1"/>
          <a:stretch/>
        </p:blipFill>
        <p:spPr>
          <a:xfrm>
            <a:off x="758995" y="2518399"/>
            <a:ext cx="3169496" cy="878157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28975C84-B0BB-AD39-E598-482E62049A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 t="-4476" b="-1"/>
          <a:stretch/>
        </p:blipFill>
        <p:spPr>
          <a:xfrm>
            <a:off x="431543" y="2923969"/>
            <a:ext cx="3169496" cy="87815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924924" cy="1065278"/>
          </a:xfrm>
        </p:spPr>
        <p:txBody>
          <a:bodyPr/>
          <a:lstStyle/>
          <a:p>
            <a:r>
              <a:rPr lang="de-DE"/>
              <a:t>Medizinischer Bedarf bei </a:t>
            </a:r>
            <a:r>
              <a:rPr lang="de-DE" err="1"/>
              <a:t>nAMD</a:t>
            </a:r>
            <a:r>
              <a:rPr lang="de-DE"/>
              <a:t>-Patienten mit Anti-VEGF-Therapieresistenz</a:t>
            </a:r>
            <a:br>
              <a:rPr lang="de-DE" b="1"/>
            </a:br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3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2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>
                <a:solidFill>
                  <a:schemeClr val="tx1"/>
                </a:solidFill>
              </a:rPr>
              <a:t>AMD: altersbedingte Makuladegeneration; Anti-VEGF: Anti-vaskulärer endothelialer Wachstumsfaktor; </a:t>
            </a:r>
            <a:r>
              <a:rPr lang="de-DE" sz="900" b="0" err="1">
                <a:solidFill>
                  <a:schemeClr val="tx1"/>
                </a:solidFill>
              </a:rPr>
              <a:t>nAMD</a:t>
            </a:r>
            <a:r>
              <a:rPr lang="de-DE" sz="900" b="0">
                <a:solidFill>
                  <a:schemeClr val="tx1"/>
                </a:solidFill>
              </a:rPr>
              <a:t>: neovaskuläre altersbedingte Makuladegeneration; PED: Pigmentepithelabhebung. </a:t>
            </a:r>
            <a:r>
              <a:rPr lang="de-DE" sz="900" b="0" baseline="30000">
                <a:solidFill>
                  <a:schemeClr val="tx1"/>
                </a:solidFill>
              </a:rPr>
              <a:t>1</a:t>
            </a:r>
            <a:r>
              <a:rPr lang="de-DE" sz="900" b="0">
                <a:solidFill>
                  <a:schemeClr val="tx1"/>
                </a:solidFill>
              </a:rPr>
              <a:t>Martin DF et al. N Engl J Med 2011;364:1897–1908, </a:t>
            </a:r>
            <a:r>
              <a:rPr lang="es-ES" sz="900" b="0" baseline="30000">
                <a:solidFill>
                  <a:schemeClr val="tx1"/>
                </a:solidFill>
              </a:rPr>
              <a:t>2</a:t>
            </a:r>
            <a:r>
              <a:rPr lang="es-ES" sz="900" b="0">
                <a:solidFill>
                  <a:schemeClr val="tx1"/>
                </a:solidFill>
              </a:rPr>
              <a:t>Dugel PU et al. </a:t>
            </a:r>
            <a:r>
              <a:rPr lang="en-US" sz="900" b="0">
                <a:solidFill>
                  <a:schemeClr val="tx1"/>
                </a:solidFill>
              </a:rPr>
              <a:t>Ophthalmology 2020;127:72–84, </a:t>
            </a:r>
            <a:r>
              <a:rPr lang="en-US" sz="900" b="0" baseline="30000">
                <a:solidFill>
                  <a:schemeClr val="tx1"/>
                </a:solidFill>
              </a:rPr>
              <a:t>3</a:t>
            </a:r>
            <a:r>
              <a:rPr lang="de-DE" sz="900" b="0">
                <a:solidFill>
                  <a:schemeClr val="tx1"/>
                </a:solidFill>
              </a:rPr>
              <a:t>Heier JS et al. </a:t>
            </a:r>
            <a:r>
              <a:rPr lang="en-US" sz="900" b="0">
                <a:solidFill>
                  <a:schemeClr val="tx1"/>
                </a:solidFill>
              </a:rPr>
              <a:t>Ophthalmology 2012;119:2537–2548, </a:t>
            </a:r>
            <a:r>
              <a:rPr lang="en-US" sz="900" b="0" baseline="30000">
                <a:solidFill>
                  <a:schemeClr val="tx1"/>
                </a:solidFill>
              </a:rPr>
              <a:t>4</a:t>
            </a:r>
            <a:r>
              <a:rPr lang="de-DE" sz="900" b="0">
                <a:solidFill>
                  <a:schemeClr val="tx1"/>
                </a:solidFill>
              </a:rPr>
              <a:t>Martin DF et al. </a:t>
            </a:r>
            <a:r>
              <a:rPr lang="en-US" sz="900" b="0">
                <a:solidFill>
                  <a:schemeClr val="tx1"/>
                </a:solidFill>
              </a:rPr>
              <a:t>Ophthalmology </a:t>
            </a:r>
            <a:r>
              <a:rPr lang="fr-FR" sz="900" b="0">
                <a:solidFill>
                  <a:schemeClr val="tx1"/>
                </a:solidFill>
              </a:rPr>
              <a:t>2012;119:1388–1398, </a:t>
            </a:r>
            <a:r>
              <a:rPr lang="fr-FR" sz="900" b="0" baseline="30000">
                <a:solidFill>
                  <a:schemeClr val="tx1"/>
                </a:solidFill>
              </a:rPr>
              <a:t>5</a:t>
            </a:r>
            <a:r>
              <a:rPr lang="de-DE" sz="900" b="0">
                <a:solidFill>
                  <a:schemeClr val="tx1"/>
                </a:solidFill>
              </a:rPr>
              <a:t>Ying GS et al. </a:t>
            </a:r>
            <a:r>
              <a:rPr lang="en-US" sz="900" b="0">
                <a:solidFill>
                  <a:schemeClr val="tx1"/>
                </a:solidFill>
              </a:rPr>
              <a:t>JAMA </a:t>
            </a:r>
            <a:r>
              <a:rPr lang="en-US" sz="900" b="0" err="1">
                <a:solidFill>
                  <a:schemeClr val="tx1"/>
                </a:solidFill>
              </a:rPr>
              <a:t>Ophthalmol</a:t>
            </a:r>
            <a:r>
              <a:rPr lang="en-US" sz="900" b="0">
                <a:solidFill>
                  <a:schemeClr val="tx1"/>
                </a:solidFill>
              </a:rPr>
              <a:t> 2014;132:915–921, </a:t>
            </a:r>
            <a:r>
              <a:rPr lang="de-DE" sz="900" b="0" baseline="30000">
                <a:solidFill>
                  <a:schemeClr val="tx1"/>
                </a:solidFill>
              </a:rPr>
              <a:t>6</a:t>
            </a:r>
            <a:r>
              <a:rPr lang="de-DE" sz="900" b="0">
                <a:solidFill>
                  <a:schemeClr val="tx1"/>
                </a:solidFill>
              </a:rPr>
              <a:t>Prenner JL et al. Am J </a:t>
            </a:r>
            <a:r>
              <a:rPr lang="de-DE" sz="900" b="0" err="1">
                <a:solidFill>
                  <a:schemeClr val="tx1"/>
                </a:solidFill>
              </a:rPr>
              <a:t>Ophthalmol</a:t>
            </a:r>
            <a:r>
              <a:rPr lang="de-DE" sz="900" b="0">
                <a:solidFill>
                  <a:schemeClr val="tx1"/>
                </a:solidFill>
              </a:rPr>
              <a:t> 2015; 160: 725</a:t>
            </a:r>
            <a:r>
              <a:rPr lang="en-US" sz="900" b="0">
                <a:solidFill>
                  <a:schemeClr val="tx1"/>
                </a:solidFill>
              </a:rPr>
              <a:t>–</a:t>
            </a:r>
            <a:r>
              <a:rPr lang="de-DE" sz="900" b="0">
                <a:solidFill>
                  <a:schemeClr val="tx1"/>
                </a:solidFill>
              </a:rPr>
              <a:t>731.e721.</a:t>
            </a:r>
          </a:p>
        </p:txBody>
      </p:sp>
      <p:sp>
        <p:nvSpPr>
          <p:cNvPr id="15" name="Rechteck: diagonal liegende Ecken abgerundet 14">
            <a:extLst>
              <a:ext uri="{FF2B5EF4-FFF2-40B4-BE49-F238E27FC236}">
                <a16:creationId xmlns:a16="http://schemas.microsoft.com/office/drawing/2014/main" id="{E8C5497B-3DAC-ABA2-0DB1-392785062393}"/>
              </a:ext>
            </a:extLst>
          </p:cNvPr>
          <p:cNvSpPr/>
          <p:nvPr/>
        </p:nvSpPr>
        <p:spPr>
          <a:xfrm>
            <a:off x="4773926" y="1828376"/>
            <a:ext cx="4075001" cy="1908215"/>
          </a:xfrm>
          <a:prstGeom prst="round2DiagRect">
            <a:avLst>
              <a:gd name="adj1" fmla="val 0"/>
              <a:gd name="adj2" fmla="val 0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r>
              <a:rPr lang="de-DE" sz="2000">
                <a:solidFill>
                  <a:schemeClr val="tx1"/>
                </a:solidFill>
              </a:rPr>
              <a:t>Bis zu </a:t>
            </a:r>
            <a:r>
              <a:rPr lang="de-DE" sz="2400" b="1">
                <a:solidFill>
                  <a:srgbClr val="002068"/>
                </a:solidFill>
              </a:rPr>
              <a:t>50 % der Patienten </a:t>
            </a:r>
            <a:r>
              <a:rPr lang="de-DE" sz="2000">
                <a:solidFill>
                  <a:schemeClr val="tx1"/>
                </a:solidFill>
              </a:rPr>
              <a:t>mit </a:t>
            </a:r>
            <a:r>
              <a:rPr lang="de-DE" sz="2000" err="1">
                <a:solidFill>
                  <a:schemeClr val="tx1"/>
                </a:solidFill>
              </a:rPr>
              <a:t>nAMD</a:t>
            </a:r>
            <a:r>
              <a:rPr lang="de-DE" sz="2000">
                <a:solidFill>
                  <a:schemeClr val="tx1"/>
                </a:solidFill>
              </a:rPr>
              <a:t> zeigen trotz einjähriger kontinuierlicher Behandlung mit Anti-VEGF eine persistente Krankheitsaktivität mit suboptimalen Ergebnissen.</a:t>
            </a:r>
            <a:r>
              <a:rPr lang="de-DE" sz="2000" baseline="30000">
                <a:solidFill>
                  <a:schemeClr val="tx1"/>
                </a:solidFill>
              </a:rPr>
              <a:t>1-5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63009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">
            <a:extLst>
              <a:ext uri="{FF2B5EF4-FFF2-40B4-BE49-F238E27FC236}">
                <a16:creationId xmlns:a16="http://schemas.microsoft.com/office/drawing/2014/main" id="{8D229789-D94E-C6E7-769A-A32CBB498EB0}"/>
              </a:ext>
            </a:extLst>
          </p:cNvPr>
          <p:cNvSpPr txBox="1"/>
          <p:nvPr/>
        </p:nvSpPr>
        <p:spPr>
          <a:xfrm>
            <a:off x="879937" y="3519611"/>
            <a:ext cx="31977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/>
            <a:r>
              <a:rPr lang="en-US" sz="1400" b="1" dirty="0" err="1">
                <a:latin typeface="Arial"/>
              </a:rPr>
              <a:t>Ophthalmologische</a:t>
            </a:r>
            <a:r>
              <a:rPr lang="en-US" sz="1400" b="1" dirty="0">
                <a:latin typeface="Arial"/>
              </a:rPr>
              <a:t> </a:t>
            </a:r>
            <a:r>
              <a:rPr lang="en-US" sz="1400" b="1" dirty="0" err="1">
                <a:latin typeface="Arial"/>
              </a:rPr>
              <a:t>Untersuchung</a:t>
            </a:r>
            <a:endParaRPr lang="en-US" sz="1400" b="1" dirty="0">
              <a:latin typeface="Arial"/>
            </a:endParaRPr>
          </a:p>
        </p:txBody>
      </p:sp>
      <p:sp>
        <p:nvSpPr>
          <p:cNvPr id="31" name="TextBox 52">
            <a:extLst>
              <a:ext uri="{FF2B5EF4-FFF2-40B4-BE49-F238E27FC236}">
                <a16:creationId xmlns:a16="http://schemas.microsoft.com/office/drawing/2014/main" id="{C05E233B-1565-06BA-4A2F-34E2487C823E}"/>
              </a:ext>
            </a:extLst>
          </p:cNvPr>
          <p:cNvSpPr txBox="1"/>
          <p:nvPr/>
        </p:nvSpPr>
        <p:spPr>
          <a:xfrm>
            <a:off x="4565688" y="3519611"/>
            <a:ext cx="34570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/>
              <a:t>Injektion</a:t>
            </a:r>
            <a:r>
              <a:rPr lang="en-US" sz="1400" b="1"/>
              <a:t> Anti-VEGF/Brolucizumab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7" y="311086"/>
            <a:ext cx="10982326" cy="1065278"/>
          </a:xfrm>
        </p:spPr>
        <p:txBody>
          <a:bodyPr/>
          <a:lstStyle/>
          <a:p>
            <a:r>
              <a:rPr lang="de-DE"/>
              <a:t>Studiendesign: </a:t>
            </a:r>
            <a:r>
              <a:rPr lang="de-DE" err="1"/>
              <a:t>Brolucizumab</a:t>
            </a:r>
            <a:r>
              <a:rPr lang="de-DE"/>
              <a:t> bei therapieresistenter Neovaskularisation bei nAMD</a:t>
            </a:r>
            <a:r>
              <a:rPr lang="de-DE" baseline="30000"/>
              <a:t>1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4</a:t>
            </a:fld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2B232E80-501F-12A9-5DE3-6EF89E751E40}"/>
              </a:ext>
            </a:extLst>
          </p:cNvPr>
          <p:cNvSpPr/>
          <p:nvPr/>
        </p:nvSpPr>
        <p:spPr>
          <a:xfrm>
            <a:off x="3255542" y="4078064"/>
            <a:ext cx="5593815" cy="1688029"/>
          </a:xfrm>
          <a:prstGeom prst="roundRect">
            <a:avLst/>
          </a:prstGeom>
          <a:solidFill>
            <a:schemeClr val="bg2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DE" sz="1400" b="1">
                <a:solidFill>
                  <a:schemeClr val="tx1"/>
                </a:solidFill>
              </a:rPr>
              <a:t>Primäre Endpunkte: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Unterschied in der Dicke des Makulaödems sowie der Höhe, Fläche und des Volumens der PED zwischen Baseline und dem Ende der </a:t>
            </a:r>
            <a:r>
              <a:rPr lang="de-DE" sz="1400" err="1">
                <a:solidFill>
                  <a:schemeClr val="tx1"/>
                </a:solidFill>
              </a:rPr>
              <a:t>Aufdosierung</a:t>
            </a:r>
            <a:r>
              <a:rPr lang="de-DE" sz="1400">
                <a:solidFill>
                  <a:schemeClr val="tx1"/>
                </a:solidFill>
              </a:rPr>
              <a:t> von </a:t>
            </a:r>
            <a:r>
              <a:rPr lang="de-DE" sz="1400" err="1">
                <a:solidFill>
                  <a:schemeClr val="tx1"/>
                </a:solidFill>
              </a:rPr>
              <a:t>Brolucizumab</a:t>
            </a:r>
            <a:endParaRPr lang="de-DE" sz="1400" strike="sngStrike">
              <a:solidFill>
                <a:schemeClr val="tx1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>
                <a:solidFill>
                  <a:schemeClr val="tx1"/>
                </a:solidFill>
              </a:rPr>
              <a:t>Vergleich der PED-Fläche und des Volumens im Verlauf der Anti-VEGF- und </a:t>
            </a:r>
            <a:r>
              <a:rPr lang="de-DE" sz="1400" err="1">
                <a:solidFill>
                  <a:schemeClr val="tx1"/>
                </a:solidFill>
              </a:rPr>
              <a:t>Brolucizumab</a:t>
            </a:r>
            <a:r>
              <a:rPr lang="de-DE" sz="1400">
                <a:solidFill>
                  <a:schemeClr val="tx1"/>
                </a:solidFill>
              </a:rPr>
              <a:t>-Therapie</a:t>
            </a:r>
          </a:p>
        </p:txBody>
      </p:sp>
      <p:pic>
        <p:nvPicPr>
          <p:cNvPr id="16" name="Graphic 54" descr="Eye">
            <a:extLst>
              <a:ext uri="{FF2B5EF4-FFF2-40B4-BE49-F238E27FC236}">
                <a16:creationId xmlns:a16="http://schemas.microsoft.com/office/drawing/2014/main" id="{38A17CAD-49E1-0AAD-BFC4-41A77482CBD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4521" y="3466880"/>
            <a:ext cx="440368" cy="440368"/>
          </a:xfrm>
          <a:prstGeom prst="rect">
            <a:avLst/>
          </a:prstGeom>
        </p:spPr>
      </p:pic>
      <p:pic>
        <p:nvPicPr>
          <p:cNvPr id="30" name="Graphic 14" descr="Needle">
            <a:extLst>
              <a:ext uri="{FF2B5EF4-FFF2-40B4-BE49-F238E27FC236}">
                <a16:creationId xmlns:a16="http://schemas.microsoft.com/office/drawing/2014/main" id="{6DC618DE-6699-D66A-D14D-696D9021D4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18900000">
            <a:off x="4333086" y="3508861"/>
            <a:ext cx="389097" cy="388631"/>
          </a:xfrm>
          <a:prstGeom prst="rect">
            <a:avLst/>
          </a:prstGeom>
          <a:noFill/>
        </p:spPr>
      </p:pic>
      <p:sp>
        <p:nvSpPr>
          <p:cNvPr id="32" name="Rectangle: Rounded Corners 56">
            <a:extLst>
              <a:ext uri="{FF2B5EF4-FFF2-40B4-BE49-F238E27FC236}">
                <a16:creationId xmlns:a16="http://schemas.microsoft.com/office/drawing/2014/main" id="{33D8961E-4794-643B-F224-AB98670DE966}"/>
              </a:ext>
            </a:extLst>
          </p:cNvPr>
          <p:cNvSpPr/>
          <p:nvPr/>
        </p:nvSpPr>
        <p:spPr>
          <a:xfrm>
            <a:off x="604837" y="4096887"/>
            <a:ext cx="2556333" cy="1695712"/>
          </a:xfrm>
          <a:prstGeom prst="roundRect">
            <a:avLst/>
          </a:prstGeom>
          <a:solidFill>
            <a:srgbClr val="EBEBEB"/>
          </a:solidFill>
          <a:ln>
            <a:solidFill>
              <a:srgbClr val="BFBFB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1219170"/>
            <a:endParaRPr lang="de-DE" sz="1000">
              <a:solidFill>
                <a:schemeClr val="tx1"/>
              </a:solidFill>
            </a:endParaRPr>
          </a:p>
        </p:txBody>
      </p:sp>
      <p:sp>
        <p:nvSpPr>
          <p:cNvPr id="34" name="Text Placeholder 5">
            <a:extLst>
              <a:ext uri="{FF2B5EF4-FFF2-40B4-BE49-F238E27FC236}">
                <a16:creationId xmlns:a16="http://schemas.microsoft.com/office/drawing/2014/main" id="{80116112-8537-20F2-9D5C-8B55E2AF1482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8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>
                <a:solidFill>
                  <a:schemeClr val="tx1"/>
                </a:solidFill>
              </a:rPr>
              <a:t>Anti-VEGF: Anti-vaskulärer endothelialer Wachstumsfaktor; </a:t>
            </a:r>
            <a:r>
              <a:rPr lang="de-DE" sz="900" b="0" err="1">
                <a:solidFill>
                  <a:schemeClr val="tx1"/>
                </a:solidFill>
              </a:rPr>
              <a:t>nAMD</a:t>
            </a:r>
            <a:r>
              <a:rPr lang="de-DE" sz="900" b="0">
                <a:solidFill>
                  <a:schemeClr val="tx1"/>
                </a:solidFill>
              </a:rPr>
              <a:t>: neovaskuläre altersbedingte Makuladegeneration; PED: Pigmentepithelabhebung.</a:t>
            </a:r>
          </a:p>
          <a:p>
            <a:pPr>
              <a:spcBef>
                <a:spcPts val="0"/>
              </a:spcBef>
            </a:pPr>
            <a:r>
              <a:rPr lang="de-DE" sz="900" b="0" baseline="30000">
                <a:solidFill>
                  <a:schemeClr val="tx1"/>
                </a:solidFill>
              </a:rPr>
              <a:t>1</a:t>
            </a:r>
            <a:r>
              <a:rPr lang="de-DE" sz="900" b="0">
                <a:solidFill>
                  <a:schemeClr val="tx1"/>
                </a:solidFill>
              </a:rPr>
              <a:t>Chronopoulos A et al. European Journal </a:t>
            </a:r>
            <a:r>
              <a:rPr lang="de-DE" sz="900" b="0" err="1">
                <a:solidFill>
                  <a:schemeClr val="tx1"/>
                </a:solidFill>
              </a:rPr>
              <a:t>of</a:t>
            </a:r>
            <a:r>
              <a:rPr lang="de-DE" sz="900" b="0">
                <a:solidFill>
                  <a:schemeClr val="tx1"/>
                </a:solidFill>
              </a:rPr>
              <a:t> </a:t>
            </a:r>
            <a:r>
              <a:rPr lang="de-DE" sz="900" b="0" err="1">
                <a:solidFill>
                  <a:schemeClr val="tx1"/>
                </a:solidFill>
              </a:rPr>
              <a:t>Ophthalmology</a:t>
            </a:r>
            <a:r>
              <a:rPr lang="de-DE" sz="900" b="0">
                <a:solidFill>
                  <a:schemeClr val="tx1"/>
                </a:solidFill>
              </a:rPr>
              <a:t>, 2024,34(2),487-496.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93865A3F-0A69-B474-E64B-9209967E36E3}"/>
              </a:ext>
            </a:extLst>
          </p:cNvPr>
          <p:cNvSpPr txBox="1"/>
          <p:nvPr/>
        </p:nvSpPr>
        <p:spPr>
          <a:xfrm>
            <a:off x="671835" y="4250918"/>
            <a:ext cx="265981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1219170"/>
            <a:r>
              <a:rPr lang="en-US" sz="1400" b="1" err="1">
                <a:solidFill>
                  <a:schemeClr val="tx1"/>
                </a:solidFill>
              </a:rPr>
              <a:t>Haupteinschlusskriterien</a:t>
            </a:r>
            <a:r>
              <a:rPr lang="en-US" sz="1400" b="1">
                <a:solidFill>
                  <a:schemeClr val="tx1"/>
                </a:solidFill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400" err="1">
                <a:solidFill>
                  <a:schemeClr val="tx1"/>
                </a:solidFill>
              </a:rPr>
              <a:t>nAMD</a:t>
            </a:r>
            <a:r>
              <a:rPr lang="de-DE" sz="1400">
                <a:solidFill>
                  <a:schemeClr val="tx1"/>
                </a:solidFill>
              </a:rPr>
              <a:t>-Patienten, resistent gegenüber Anti-VEGF-Therapie, die auf </a:t>
            </a:r>
            <a:r>
              <a:rPr lang="de-DE" sz="1400" err="1">
                <a:solidFill>
                  <a:schemeClr val="tx1"/>
                </a:solidFill>
              </a:rPr>
              <a:t>Brolucizumab</a:t>
            </a:r>
            <a:r>
              <a:rPr lang="de-DE" sz="1400">
                <a:solidFill>
                  <a:schemeClr val="tx1"/>
                </a:solidFill>
              </a:rPr>
              <a:t> umgestellt wurden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41C75107-FE01-ED5A-9956-0A347769ECE8}"/>
              </a:ext>
            </a:extLst>
          </p:cNvPr>
          <p:cNvGrpSpPr/>
          <p:nvPr/>
        </p:nvGrpSpPr>
        <p:grpSpPr>
          <a:xfrm>
            <a:off x="171392" y="1264184"/>
            <a:ext cx="11136334" cy="2192787"/>
            <a:chOff x="171392" y="1667913"/>
            <a:chExt cx="8953504" cy="1789058"/>
          </a:xfrm>
        </p:grpSpPr>
        <p:sp>
          <p:nvSpPr>
            <p:cNvPr id="3" name="Rectangle: Rounded Corners 12">
              <a:extLst>
                <a:ext uri="{FF2B5EF4-FFF2-40B4-BE49-F238E27FC236}">
                  <a16:creationId xmlns:a16="http://schemas.microsoft.com/office/drawing/2014/main" id="{3FD994E1-3BD6-D3BE-DDC9-5554382C60CE}"/>
                </a:ext>
              </a:extLst>
            </p:cNvPr>
            <p:cNvSpPr/>
            <p:nvPr/>
          </p:nvSpPr>
          <p:spPr>
            <a:xfrm>
              <a:off x="8280332" y="1667913"/>
              <a:ext cx="844564" cy="286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>
                  <a:solidFill>
                    <a:schemeClr val="tx1"/>
                  </a:solidFill>
                </a:rPr>
                <a:t>Follow-up</a:t>
              </a:r>
            </a:p>
          </p:txBody>
        </p:sp>
        <p:sp>
          <p:nvSpPr>
            <p:cNvPr id="8" name="Rectangle: Rounded Corners 12">
              <a:extLst>
                <a:ext uri="{FF2B5EF4-FFF2-40B4-BE49-F238E27FC236}">
                  <a16:creationId xmlns:a16="http://schemas.microsoft.com/office/drawing/2014/main" id="{B1A3B32D-9023-20C8-3B90-62E7E17EAFCB}"/>
                </a:ext>
              </a:extLst>
            </p:cNvPr>
            <p:cNvSpPr/>
            <p:nvPr/>
          </p:nvSpPr>
          <p:spPr>
            <a:xfrm>
              <a:off x="171392" y="1667913"/>
              <a:ext cx="972439" cy="286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Baseline (t1)</a:t>
              </a:r>
            </a:p>
          </p:txBody>
        </p:sp>
        <p:sp>
          <p:nvSpPr>
            <p:cNvPr id="10" name="Rectangle: Rounded Corners 12">
              <a:extLst>
                <a:ext uri="{FF2B5EF4-FFF2-40B4-BE49-F238E27FC236}">
                  <a16:creationId xmlns:a16="http://schemas.microsoft.com/office/drawing/2014/main" id="{1A45621A-CF82-926D-82F5-ADB7D8DA14CB}"/>
                </a:ext>
              </a:extLst>
            </p:cNvPr>
            <p:cNvSpPr/>
            <p:nvPr/>
          </p:nvSpPr>
          <p:spPr>
            <a:xfrm>
              <a:off x="2805448" y="1667913"/>
              <a:ext cx="1432573" cy="286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i="1">
                  <a:solidFill>
                    <a:schemeClr val="tx1"/>
                  </a:solidFill>
                </a:rPr>
                <a:t>Switch</a:t>
              </a:r>
              <a:r>
                <a:rPr lang="en-US" sz="1200" b="1">
                  <a:solidFill>
                    <a:schemeClr val="tx1"/>
                  </a:solidFill>
                </a:rPr>
                <a:t> </a:t>
              </a:r>
              <a:r>
                <a:rPr lang="en-US" sz="1200" b="1" err="1">
                  <a:solidFill>
                    <a:schemeClr val="tx1"/>
                  </a:solidFill>
                </a:rPr>
                <a:t>zu</a:t>
              </a:r>
              <a:r>
                <a:rPr lang="en-US" sz="1200" b="1">
                  <a:solidFill>
                    <a:schemeClr val="tx1"/>
                  </a:solidFill>
                </a:rPr>
                <a:t> Brolucizumab (t2)</a:t>
              </a: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4A1BAFAC-8F2B-314D-61CD-06E6A42FAB7A}"/>
                </a:ext>
              </a:extLst>
            </p:cNvPr>
            <p:cNvSpPr/>
            <p:nvPr/>
          </p:nvSpPr>
          <p:spPr>
            <a:xfrm>
              <a:off x="5888333" y="1667913"/>
              <a:ext cx="1894539" cy="322135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 dirty="0">
                  <a:solidFill>
                    <a:schemeClr val="tx1"/>
                  </a:solidFill>
                </a:rPr>
                <a:t>4 </a:t>
              </a:r>
              <a:r>
                <a:rPr lang="en-US" sz="1200" b="1" dirty="0" err="1">
                  <a:solidFill>
                    <a:schemeClr val="tx1"/>
                  </a:solidFill>
                </a:rPr>
                <a:t>bzw</a:t>
              </a:r>
              <a:r>
                <a:rPr lang="en-US" sz="1200" b="1" dirty="0">
                  <a:solidFill>
                    <a:schemeClr val="tx1"/>
                  </a:solidFill>
                </a:rPr>
                <a:t>. 6 </a:t>
              </a:r>
              <a:r>
                <a:rPr lang="en-US" sz="1200" b="1" dirty="0" err="1">
                  <a:solidFill>
                    <a:schemeClr val="tx1"/>
                  </a:solidFill>
                </a:rPr>
                <a:t>Wochen</a:t>
              </a:r>
              <a:r>
                <a:rPr lang="en-US" sz="1200" b="1" dirty="0">
                  <a:solidFill>
                    <a:schemeClr val="tx1"/>
                  </a:solidFill>
                </a:rPr>
                <a:t> </a:t>
              </a:r>
              <a:r>
                <a:rPr lang="en-US" sz="1200" b="1" dirty="0" err="1">
                  <a:solidFill>
                    <a:schemeClr val="tx1"/>
                  </a:solidFill>
                </a:rPr>
                <a:t>nach</a:t>
              </a:r>
              <a:r>
                <a:rPr lang="en-US" sz="1200" b="1" dirty="0">
                  <a:solidFill>
                    <a:schemeClr val="tx1"/>
                  </a:solidFill>
                </a:rPr>
                <a:t> Ende der </a:t>
              </a:r>
              <a:r>
                <a:rPr lang="en-US" sz="1200" b="1" dirty="0" err="1">
                  <a:solidFill>
                    <a:schemeClr val="tx1"/>
                  </a:solidFill>
                </a:rPr>
                <a:t>Aufdosierung</a:t>
              </a:r>
              <a:r>
                <a:rPr lang="en-US" sz="1200" b="1" dirty="0">
                  <a:solidFill>
                    <a:schemeClr val="tx1"/>
                  </a:solidFill>
                </a:rPr>
                <a:t> (t3)</a:t>
              </a:r>
            </a:p>
          </p:txBody>
        </p:sp>
        <p:sp>
          <p:nvSpPr>
            <p:cNvPr id="15" name="Rectangle: Rounded Corners 28">
              <a:extLst>
                <a:ext uri="{FF2B5EF4-FFF2-40B4-BE49-F238E27FC236}">
                  <a16:creationId xmlns:a16="http://schemas.microsoft.com/office/drawing/2014/main" id="{AA0D620C-B357-62F5-C30A-2892ECF06FD4}"/>
                </a:ext>
              </a:extLst>
            </p:cNvPr>
            <p:cNvSpPr/>
            <p:nvPr/>
          </p:nvSpPr>
          <p:spPr>
            <a:xfrm>
              <a:off x="415105" y="3084825"/>
              <a:ext cx="2780120" cy="3657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488B">
                    <a:shade val="30000"/>
                    <a:satMod val="115000"/>
                  </a:srgbClr>
                </a:gs>
                <a:gs pos="50000">
                  <a:srgbClr val="00488B">
                    <a:shade val="67500"/>
                    <a:satMod val="115000"/>
                  </a:srgbClr>
                </a:gs>
                <a:gs pos="100000">
                  <a:srgbClr val="00488B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de-DE" sz="1200" b="1">
                  <a:solidFill>
                    <a:schemeClr val="bg1"/>
                  </a:solidFill>
                </a:rPr>
                <a:t>Anti-VEGF: intravitreales </a:t>
              </a:r>
              <a:r>
                <a:rPr lang="de-DE" sz="1200" b="1" err="1">
                  <a:solidFill>
                    <a:schemeClr val="bg1"/>
                  </a:solidFill>
                </a:rPr>
                <a:t>Aflibercept</a:t>
              </a:r>
              <a:r>
                <a:rPr lang="de-DE" sz="1200" b="1">
                  <a:solidFill>
                    <a:schemeClr val="bg1"/>
                  </a:solidFill>
                </a:rPr>
                <a:t> 10,5 ± 9, </a:t>
              </a:r>
              <a:r>
                <a:rPr lang="de-DE" sz="1200" b="1" err="1">
                  <a:solidFill>
                    <a:schemeClr val="bg1"/>
                  </a:solidFill>
                </a:rPr>
                <a:t>Bevacizumab</a:t>
              </a:r>
              <a:r>
                <a:rPr lang="de-DE" sz="1200" b="1">
                  <a:solidFill>
                    <a:schemeClr val="bg1"/>
                  </a:solidFill>
                </a:rPr>
                <a:t> 10 ± 8  oder </a:t>
              </a:r>
              <a:r>
                <a:rPr lang="de-DE" sz="1200" b="1" err="1">
                  <a:solidFill>
                    <a:schemeClr val="bg1"/>
                  </a:solidFill>
                </a:rPr>
                <a:t>Ranibizumab</a:t>
              </a:r>
              <a:r>
                <a:rPr lang="de-DE" sz="1200" b="1">
                  <a:solidFill>
                    <a:schemeClr val="bg1"/>
                  </a:solidFill>
                </a:rPr>
                <a:t> 5 ± 3 </a:t>
              </a:r>
              <a:endParaRPr lang="en-US" sz="1200" b="1">
                <a:solidFill>
                  <a:schemeClr val="bg1"/>
                </a:solidFill>
              </a:endParaRPr>
            </a:p>
          </p:txBody>
        </p:sp>
        <p:sp>
          <p:nvSpPr>
            <p:cNvPr id="20" name="Arrow: Pentagon 39">
              <a:extLst>
                <a:ext uri="{FF2B5EF4-FFF2-40B4-BE49-F238E27FC236}">
                  <a16:creationId xmlns:a16="http://schemas.microsoft.com/office/drawing/2014/main" id="{D6228182-F7BF-4F31-3A67-921AC1111D5D}"/>
                </a:ext>
              </a:extLst>
            </p:cNvPr>
            <p:cNvSpPr/>
            <p:nvPr/>
          </p:nvSpPr>
          <p:spPr>
            <a:xfrm>
              <a:off x="543561" y="2643120"/>
              <a:ext cx="2946382" cy="365760"/>
            </a:xfrm>
            <a:prstGeom prst="homePlate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21" name="Rectangle: Rounded Corners 31">
              <a:extLst>
                <a:ext uri="{FF2B5EF4-FFF2-40B4-BE49-F238E27FC236}">
                  <a16:creationId xmlns:a16="http://schemas.microsoft.com/office/drawing/2014/main" id="{C9E43B38-A8DB-7D39-0CA3-05967B2DFF83}"/>
                </a:ext>
              </a:extLst>
            </p:cNvPr>
            <p:cNvSpPr/>
            <p:nvPr/>
          </p:nvSpPr>
          <p:spPr>
            <a:xfrm>
              <a:off x="3378800" y="3091211"/>
              <a:ext cx="2151906" cy="3657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488B">
                    <a:shade val="30000"/>
                    <a:satMod val="115000"/>
                  </a:srgbClr>
                </a:gs>
                <a:gs pos="50000">
                  <a:srgbClr val="00488B">
                    <a:shade val="67500"/>
                    <a:satMod val="115000"/>
                  </a:srgbClr>
                </a:gs>
                <a:gs pos="100000">
                  <a:srgbClr val="00488B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>
                  <a:solidFill>
                    <a:schemeClr val="bg1"/>
                  </a:solidFill>
                </a:rPr>
                <a:t>Brolucizumab </a:t>
              </a:r>
              <a:r>
                <a:rPr lang="en-US" sz="1200" b="1" err="1">
                  <a:solidFill>
                    <a:schemeClr val="bg1"/>
                  </a:solidFill>
                </a:rPr>
                <a:t>Aufdosierung</a:t>
              </a:r>
              <a:r>
                <a:rPr lang="en-US" sz="1200" b="1">
                  <a:solidFill>
                    <a:schemeClr val="bg1"/>
                  </a:solidFill>
                </a:rPr>
                <a:t> </a:t>
              </a:r>
            </a:p>
          </p:txBody>
        </p:sp>
        <p:sp>
          <p:nvSpPr>
            <p:cNvPr id="22" name="Rectangle: Rounded Corners 32">
              <a:extLst>
                <a:ext uri="{FF2B5EF4-FFF2-40B4-BE49-F238E27FC236}">
                  <a16:creationId xmlns:a16="http://schemas.microsoft.com/office/drawing/2014/main" id="{BB8F60C4-6A97-7B98-62D3-D4EC4ABE0C42}"/>
                </a:ext>
              </a:extLst>
            </p:cNvPr>
            <p:cNvSpPr/>
            <p:nvPr/>
          </p:nvSpPr>
          <p:spPr>
            <a:xfrm>
              <a:off x="6802410" y="3091211"/>
              <a:ext cx="1897235" cy="365760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00488B">
                    <a:shade val="30000"/>
                    <a:satMod val="115000"/>
                  </a:srgbClr>
                </a:gs>
                <a:gs pos="50000">
                  <a:srgbClr val="00488B">
                    <a:shade val="67500"/>
                    <a:satMod val="115000"/>
                  </a:srgbClr>
                </a:gs>
                <a:gs pos="100000">
                  <a:srgbClr val="00488B">
                    <a:shade val="100000"/>
                    <a:satMod val="115000"/>
                  </a:srgbClr>
                </a:gs>
              </a:gsLst>
              <a:lin ang="81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36000" rIns="36000" bIns="36000" rtlCol="0" anchor="ctr"/>
            <a:lstStyle/>
            <a:p>
              <a:pPr algn="ctr"/>
              <a:r>
                <a:rPr lang="en-US" sz="1200" b="1" i="1">
                  <a:solidFill>
                    <a:schemeClr val="bg1"/>
                  </a:solidFill>
                </a:rPr>
                <a:t>Follow-up</a:t>
              </a:r>
            </a:p>
          </p:txBody>
        </p:sp>
        <p:sp>
          <p:nvSpPr>
            <p:cNvPr id="23" name="Arrow: Chevron 4">
              <a:extLst>
                <a:ext uri="{FF2B5EF4-FFF2-40B4-BE49-F238E27FC236}">
                  <a16:creationId xmlns:a16="http://schemas.microsoft.com/office/drawing/2014/main" id="{AEF2EB26-7DB2-CD0A-0580-CFDAD175B613}"/>
                </a:ext>
              </a:extLst>
            </p:cNvPr>
            <p:cNvSpPr/>
            <p:nvPr/>
          </p:nvSpPr>
          <p:spPr>
            <a:xfrm>
              <a:off x="3346125" y="2643120"/>
              <a:ext cx="2375300" cy="365760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sp>
          <p:nvSpPr>
            <p:cNvPr id="24" name="Arrow: Chevron 5">
              <a:extLst>
                <a:ext uri="{FF2B5EF4-FFF2-40B4-BE49-F238E27FC236}">
                  <a16:creationId xmlns:a16="http://schemas.microsoft.com/office/drawing/2014/main" id="{B5BA142B-ED7E-A22E-FED8-38B7C1D9EBE4}"/>
                </a:ext>
              </a:extLst>
            </p:cNvPr>
            <p:cNvSpPr/>
            <p:nvPr/>
          </p:nvSpPr>
          <p:spPr>
            <a:xfrm>
              <a:off x="5585151" y="2643120"/>
              <a:ext cx="3181119" cy="365760"/>
            </a:xfrm>
            <a:prstGeom prst="chevron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schemeClr val="tx1"/>
                </a:solidFill>
              </a:endParaRPr>
            </a:p>
          </p:txBody>
        </p:sp>
        <p:pic>
          <p:nvPicPr>
            <p:cNvPr id="25" name="Graphic 14" descr="Needle">
              <a:extLst>
                <a:ext uri="{FF2B5EF4-FFF2-40B4-BE49-F238E27FC236}">
                  <a16:creationId xmlns:a16="http://schemas.microsoft.com/office/drawing/2014/main" id="{C6F05E27-1197-6490-7232-41783D05203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900000">
              <a:off x="3715979" y="2692923"/>
              <a:ext cx="274649" cy="274320"/>
            </a:xfrm>
            <a:prstGeom prst="rect">
              <a:avLst/>
            </a:prstGeom>
            <a:noFill/>
          </p:spPr>
        </p:pic>
        <p:sp>
          <p:nvSpPr>
            <p:cNvPr id="26" name="Rectangle 82">
              <a:extLst>
                <a:ext uri="{FF2B5EF4-FFF2-40B4-BE49-F238E27FC236}">
                  <a16:creationId xmlns:a16="http://schemas.microsoft.com/office/drawing/2014/main" id="{2F24996C-BDC8-90B4-0941-32D54E8FAE0F}"/>
                </a:ext>
              </a:extLst>
            </p:cNvPr>
            <p:cNvSpPr/>
            <p:nvPr/>
          </p:nvSpPr>
          <p:spPr>
            <a:xfrm>
              <a:off x="5266838" y="2346227"/>
              <a:ext cx="246740" cy="262523"/>
            </a:xfrm>
            <a:prstGeom prst="rect">
              <a:avLst/>
            </a:prstGeom>
            <a:noFill/>
            <a:ln w="19050">
              <a:solidFill>
                <a:srgbClr val="002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r>
                <a:rPr lang="de-DE" sz="1200" b="1">
                  <a:solidFill>
                    <a:schemeClr val="tx1"/>
                  </a:solidFill>
                </a:rPr>
                <a:t>0 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27" name="Rectangle 83">
              <a:extLst>
                <a:ext uri="{FF2B5EF4-FFF2-40B4-BE49-F238E27FC236}">
                  <a16:creationId xmlns:a16="http://schemas.microsoft.com/office/drawing/2014/main" id="{C94F3B29-D60B-9B9B-993D-72D5659A8EB4}"/>
                </a:ext>
              </a:extLst>
            </p:cNvPr>
            <p:cNvSpPr/>
            <p:nvPr/>
          </p:nvSpPr>
          <p:spPr>
            <a:xfrm>
              <a:off x="6546209" y="2346227"/>
              <a:ext cx="228600" cy="262523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4/6</a:t>
              </a:r>
            </a:p>
          </p:txBody>
        </p:sp>
        <p:pic>
          <p:nvPicPr>
            <p:cNvPr id="28" name="Graphic 54" descr="Eye">
              <a:extLst>
                <a:ext uri="{FF2B5EF4-FFF2-40B4-BE49-F238E27FC236}">
                  <a16:creationId xmlns:a16="http://schemas.microsoft.com/office/drawing/2014/main" id="{7F4B5F5C-C469-E135-0589-4E323B3FBB9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554215" y="2698528"/>
              <a:ext cx="274320" cy="274320"/>
            </a:xfrm>
            <a:prstGeom prst="rect">
              <a:avLst/>
            </a:prstGeom>
          </p:spPr>
        </p:pic>
        <p:sp>
          <p:nvSpPr>
            <p:cNvPr id="29" name="TextBox 6">
              <a:extLst>
                <a:ext uri="{FF2B5EF4-FFF2-40B4-BE49-F238E27FC236}">
                  <a16:creationId xmlns:a16="http://schemas.microsoft.com/office/drawing/2014/main" id="{2B61790D-EFBB-3F98-55BD-71ED452012F8}"/>
                </a:ext>
              </a:extLst>
            </p:cNvPr>
            <p:cNvSpPr txBox="1"/>
            <p:nvPr/>
          </p:nvSpPr>
          <p:spPr>
            <a:xfrm>
              <a:off x="615386" y="2346227"/>
              <a:ext cx="685561" cy="225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err="1"/>
                <a:t>Woche</a:t>
              </a:r>
              <a:endParaRPr lang="en-GB" sz="1200"/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9D96F2C5-4906-B8E8-A218-F63830122492}"/>
                </a:ext>
              </a:extLst>
            </p:cNvPr>
            <p:cNvSpPr/>
            <p:nvPr/>
          </p:nvSpPr>
          <p:spPr>
            <a:xfrm>
              <a:off x="365761" y="2545328"/>
              <a:ext cx="2276994" cy="537909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pic>
          <p:nvPicPr>
            <p:cNvPr id="36" name="Graphic 14" descr="Needle">
              <a:extLst>
                <a:ext uri="{FF2B5EF4-FFF2-40B4-BE49-F238E27FC236}">
                  <a16:creationId xmlns:a16="http://schemas.microsoft.com/office/drawing/2014/main" id="{1DB96418-8606-2699-E216-8D943CB23A5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 rot="18900000">
              <a:off x="750123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37" name="Graphic 54" descr="Eye">
              <a:extLst>
                <a:ext uri="{FF2B5EF4-FFF2-40B4-BE49-F238E27FC236}">
                  <a16:creationId xmlns:a16="http://schemas.microsoft.com/office/drawing/2014/main" id="{E4822CD7-0A7D-5CEF-E9FC-B3F83AB2D01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62843" y="2698528"/>
              <a:ext cx="274320" cy="274320"/>
            </a:xfrm>
            <a:prstGeom prst="rect">
              <a:avLst/>
            </a:prstGeom>
          </p:spPr>
        </p:pic>
        <p:pic>
          <p:nvPicPr>
            <p:cNvPr id="38" name="Graphic 14" descr="Needle">
              <a:extLst>
                <a:ext uri="{FF2B5EF4-FFF2-40B4-BE49-F238E27FC236}">
                  <a16:creationId xmlns:a16="http://schemas.microsoft.com/office/drawing/2014/main" id="{C151CA51-A449-FDC2-9500-927AD62880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900000">
              <a:off x="5369519" y="268911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39" name="Graphic 54" descr="Eye">
              <a:extLst>
                <a:ext uri="{FF2B5EF4-FFF2-40B4-BE49-F238E27FC236}">
                  <a16:creationId xmlns:a16="http://schemas.microsoft.com/office/drawing/2014/main" id="{3F6EC8ED-C520-48A2-6E80-EADEA8D2F22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198584" y="2694718"/>
              <a:ext cx="274320" cy="274320"/>
            </a:xfrm>
            <a:prstGeom prst="rect">
              <a:avLst/>
            </a:prstGeom>
          </p:spPr>
        </p:pic>
        <p:pic>
          <p:nvPicPr>
            <p:cNvPr id="40" name="Graphic 14" descr="Needle">
              <a:extLst>
                <a:ext uri="{FF2B5EF4-FFF2-40B4-BE49-F238E27FC236}">
                  <a16:creationId xmlns:a16="http://schemas.microsoft.com/office/drawing/2014/main" id="{AEA7F727-9F52-503D-C568-5FDB0DA2E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rot="18900000">
              <a:off x="4429719" y="2681493"/>
              <a:ext cx="274649" cy="274320"/>
            </a:xfrm>
            <a:prstGeom prst="rect">
              <a:avLst/>
            </a:prstGeom>
            <a:noFill/>
          </p:spPr>
        </p:pic>
        <p:sp>
          <p:nvSpPr>
            <p:cNvPr id="41" name="Rechteck 40">
              <a:extLst>
                <a:ext uri="{FF2B5EF4-FFF2-40B4-BE49-F238E27FC236}">
                  <a16:creationId xmlns:a16="http://schemas.microsoft.com/office/drawing/2014/main" id="{6E2FA466-274C-EC87-A8A5-67E8B7874564}"/>
                </a:ext>
              </a:extLst>
            </p:cNvPr>
            <p:cNvSpPr/>
            <p:nvPr/>
          </p:nvSpPr>
          <p:spPr>
            <a:xfrm rot="10800000">
              <a:off x="7059353" y="2545327"/>
              <a:ext cx="1988899" cy="537909"/>
            </a:xfrm>
            <a:prstGeom prst="rect">
              <a:avLst/>
            </a:prstGeom>
            <a:gradFill flip="none" rotWithShape="1">
              <a:gsLst>
                <a:gs pos="1900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/>
            </a:p>
          </p:txBody>
        </p:sp>
        <p:sp>
          <p:nvSpPr>
            <p:cNvPr id="42" name="Ellipse 41">
              <a:extLst>
                <a:ext uri="{FF2B5EF4-FFF2-40B4-BE49-F238E27FC236}">
                  <a16:creationId xmlns:a16="http://schemas.microsoft.com/office/drawing/2014/main" id="{267C70D0-01D0-B0D0-5776-02223D9CEDBF}"/>
                </a:ext>
              </a:extLst>
            </p:cNvPr>
            <p:cNvSpPr/>
            <p:nvPr/>
          </p:nvSpPr>
          <p:spPr>
            <a:xfrm>
              <a:off x="514903" y="1991712"/>
              <a:ext cx="90444" cy="90444"/>
            </a:xfrm>
            <a:prstGeom prst="ellipse">
              <a:avLst/>
            </a:prstGeom>
            <a:solidFill>
              <a:srgbClr val="002068"/>
            </a:solidFill>
            <a:ln>
              <a:solidFill>
                <a:srgbClr val="002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FFFFFF"/>
                </a:solidFill>
              </a:endParaRPr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DE7BCBF2-607C-F77D-908B-F23F1B28736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8564" y="2015814"/>
              <a:ext cx="0" cy="882358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4" name="Ellipse 43">
              <a:extLst>
                <a:ext uri="{FF2B5EF4-FFF2-40B4-BE49-F238E27FC236}">
                  <a16:creationId xmlns:a16="http://schemas.microsoft.com/office/drawing/2014/main" id="{B49C7723-C7E3-F0E4-88E4-9870F97FA848}"/>
                </a:ext>
              </a:extLst>
            </p:cNvPr>
            <p:cNvSpPr/>
            <p:nvPr/>
          </p:nvSpPr>
          <p:spPr>
            <a:xfrm>
              <a:off x="3453161" y="1981698"/>
              <a:ext cx="90444" cy="90444"/>
            </a:xfrm>
            <a:prstGeom prst="ellipse">
              <a:avLst/>
            </a:prstGeom>
            <a:solidFill>
              <a:srgbClr val="002068"/>
            </a:solidFill>
            <a:ln>
              <a:solidFill>
                <a:srgbClr val="002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FFFFFF"/>
                </a:solidFill>
              </a:endParaRPr>
            </a:p>
          </p:txBody>
        </p: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82929F67-ED9B-9FE7-B307-AD857DB44F14}"/>
                </a:ext>
              </a:extLst>
            </p:cNvPr>
            <p:cNvCxnSpPr>
              <a:cxnSpLocks/>
              <a:endCxn id="20" idx="3"/>
            </p:cNvCxnSpPr>
            <p:nvPr/>
          </p:nvCxnSpPr>
          <p:spPr bwMode="auto">
            <a:xfrm flipH="1">
              <a:off x="3489943" y="2013595"/>
              <a:ext cx="6879" cy="812404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6" name="Rectangle 74">
              <a:extLst>
                <a:ext uri="{FF2B5EF4-FFF2-40B4-BE49-F238E27FC236}">
                  <a16:creationId xmlns:a16="http://schemas.microsoft.com/office/drawing/2014/main" id="{3FB9B285-D2A1-9C55-76A9-85E2C39D7D99}"/>
                </a:ext>
              </a:extLst>
            </p:cNvPr>
            <p:cNvSpPr/>
            <p:nvPr/>
          </p:nvSpPr>
          <p:spPr>
            <a:xfrm>
              <a:off x="8195945" y="2346227"/>
              <a:ext cx="503704" cy="262523"/>
            </a:xfrm>
            <a:prstGeom prst="rect">
              <a:avLst/>
            </a:prstGeom>
            <a:noFill/>
            <a:ln w="19050">
              <a:solidFill>
                <a:srgbClr val="002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just"/>
              <a:r>
                <a:rPr lang="en-US" sz="1200" b="1">
                  <a:solidFill>
                    <a:schemeClr val="tx1"/>
                  </a:solidFill>
                </a:rPr>
                <a:t>52 </a:t>
              </a:r>
              <a:r>
                <a:rPr lang="de-DE" sz="1200" b="1">
                  <a:solidFill>
                    <a:schemeClr val="tx1"/>
                  </a:solidFill>
                </a:rPr>
                <a:t>± 4</a:t>
              </a:r>
              <a:r>
                <a:rPr lang="en-US" sz="1200" b="1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6C8A40CA-2866-C20F-4324-E82D7042E325}"/>
                </a:ext>
              </a:extLst>
            </p:cNvPr>
            <p:cNvSpPr/>
            <p:nvPr/>
          </p:nvSpPr>
          <p:spPr>
            <a:xfrm>
              <a:off x="6730885" y="1998308"/>
              <a:ext cx="90444" cy="90444"/>
            </a:xfrm>
            <a:prstGeom prst="ellipse">
              <a:avLst/>
            </a:prstGeom>
            <a:solidFill>
              <a:srgbClr val="002068"/>
            </a:solidFill>
            <a:ln>
              <a:solidFill>
                <a:srgbClr val="002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FFFFFF"/>
                </a:solidFill>
              </a:endParaRPr>
            </a:p>
          </p:txBody>
        </p: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56EA282C-DFE3-54B9-9F4A-C30167A0A0E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774546" y="2022410"/>
              <a:ext cx="0" cy="4986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14741377-C4EA-E093-1970-2745F9FE42A0}"/>
                </a:ext>
              </a:extLst>
            </p:cNvPr>
            <p:cNvSpPr/>
            <p:nvPr/>
          </p:nvSpPr>
          <p:spPr>
            <a:xfrm>
              <a:off x="8656088" y="1993186"/>
              <a:ext cx="90444" cy="90444"/>
            </a:xfrm>
            <a:prstGeom prst="ellipse">
              <a:avLst/>
            </a:prstGeom>
            <a:solidFill>
              <a:srgbClr val="002068"/>
            </a:solidFill>
            <a:ln>
              <a:solidFill>
                <a:srgbClr val="002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FFFFFF"/>
                </a:solidFill>
              </a:endParaRPr>
            </a:p>
          </p:txBody>
        </p: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8A6698C9-C307-20DE-9E1F-8358D6ABE53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8699749" y="2017288"/>
              <a:ext cx="0" cy="4986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51" name="Graphic 54" descr="Eye">
              <a:extLst>
                <a:ext uri="{FF2B5EF4-FFF2-40B4-BE49-F238E27FC236}">
                  <a16:creationId xmlns:a16="http://schemas.microsoft.com/office/drawing/2014/main" id="{A61FB1B5-0597-F259-FCA9-C45C66FC3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8377675" y="2694718"/>
              <a:ext cx="274320" cy="274320"/>
            </a:xfrm>
            <a:prstGeom prst="rect">
              <a:avLst/>
            </a:prstGeom>
          </p:spPr>
        </p:pic>
        <p:sp>
          <p:nvSpPr>
            <p:cNvPr id="52" name="Rectangle 82">
              <a:extLst>
                <a:ext uri="{FF2B5EF4-FFF2-40B4-BE49-F238E27FC236}">
                  <a16:creationId xmlns:a16="http://schemas.microsoft.com/office/drawing/2014/main" id="{A1022A1B-1DDE-B59C-FCEB-C3C84F880776}"/>
                </a:ext>
              </a:extLst>
            </p:cNvPr>
            <p:cNvSpPr/>
            <p:nvPr/>
          </p:nvSpPr>
          <p:spPr>
            <a:xfrm>
              <a:off x="1786056" y="2346227"/>
              <a:ext cx="584272" cy="262523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206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de-DE" sz="1200" b="1">
                  <a:solidFill>
                    <a:schemeClr val="tx1"/>
                  </a:solidFill>
                </a:rPr>
                <a:t>100 ± 91 </a:t>
              </a:r>
              <a:endParaRPr lang="en-US" sz="1200" b="1">
                <a:solidFill>
                  <a:schemeClr val="bg2">
                    <a:lumMod val="10000"/>
                  </a:schemeClr>
                </a:solidFill>
              </a:endParaRPr>
            </a:p>
          </p:txBody>
        </p:sp>
        <p:pic>
          <p:nvPicPr>
            <p:cNvPr id="53" name="Graphic 14" descr="Needle">
              <a:extLst>
                <a:ext uri="{FF2B5EF4-FFF2-40B4-BE49-F238E27FC236}">
                  <a16:creationId xmlns:a16="http://schemas.microsoft.com/office/drawing/2014/main" id="{006E613F-9C2D-3AE4-20A1-5F84235A4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1017419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54" name="Graphic 14" descr="Needle">
              <a:extLst>
                <a:ext uri="{FF2B5EF4-FFF2-40B4-BE49-F238E27FC236}">
                  <a16:creationId xmlns:a16="http://schemas.microsoft.com/office/drawing/2014/main" id="{3E251721-8886-E62C-5C9E-B3B579A56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1284715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55" name="Graphic 14" descr="Needle">
              <a:extLst>
                <a:ext uri="{FF2B5EF4-FFF2-40B4-BE49-F238E27FC236}">
                  <a16:creationId xmlns:a16="http://schemas.microsoft.com/office/drawing/2014/main" id="{AB9D5C8F-A654-FB0D-0A91-DA78CCB56B2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1552011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56" name="Graphic 14" descr="Needle">
              <a:extLst>
                <a:ext uri="{FF2B5EF4-FFF2-40B4-BE49-F238E27FC236}">
                  <a16:creationId xmlns:a16="http://schemas.microsoft.com/office/drawing/2014/main" id="{4CE57350-D8AB-E585-F467-1C4CAE59A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1819307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57" name="Graphic 14" descr="Needle">
              <a:extLst>
                <a:ext uri="{FF2B5EF4-FFF2-40B4-BE49-F238E27FC236}">
                  <a16:creationId xmlns:a16="http://schemas.microsoft.com/office/drawing/2014/main" id="{65A2E049-B758-82A7-399B-8AB418E364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2086603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58" name="Graphic 14" descr="Needle">
              <a:extLst>
                <a:ext uri="{FF2B5EF4-FFF2-40B4-BE49-F238E27FC236}">
                  <a16:creationId xmlns:a16="http://schemas.microsoft.com/office/drawing/2014/main" id="{4C77D57B-D6F7-AA8F-2F25-80644B1AB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2353899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59" name="Graphic 14" descr="Needle">
              <a:extLst>
                <a:ext uri="{FF2B5EF4-FFF2-40B4-BE49-F238E27FC236}">
                  <a16:creationId xmlns:a16="http://schemas.microsoft.com/office/drawing/2014/main" id="{2E03F5E8-053A-C18E-DA61-6F80873783E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2621195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60" name="Graphic 14" descr="Needle">
              <a:extLst>
                <a:ext uri="{FF2B5EF4-FFF2-40B4-BE49-F238E27FC236}">
                  <a16:creationId xmlns:a16="http://schemas.microsoft.com/office/drawing/2014/main" id="{EE90AA66-7DD4-1135-C769-57B14C248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2888491" y="2692923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61" name="Graphic 14" descr="Needle">
              <a:extLst>
                <a:ext uri="{FF2B5EF4-FFF2-40B4-BE49-F238E27FC236}">
                  <a16:creationId xmlns:a16="http://schemas.microsoft.com/office/drawing/2014/main" id="{2BE4BF58-6DD0-C1BA-7D2F-2DC9EE5D5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3155791" y="2692923"/>
              <a:ext cx="274649" cy="274320"/>
            </a:xfrm>
            <a:prstGeom prst="rect">
              <a:avLst/>
            </a:prstGeom>
            <a:noFill/>
          </p:spPr>
        </p:pic>
        <p:sp>
          <p:nvSpPr>
            <p:cNvPr id="62" name="Rectangle: Rounded Corners 12">
              <a:extLst>
                <a:ext uri="{FF2B5EF4-FFF2-40B4-BE49-F238E27FC236}">
                  <a16:creationId xmlns:a16="http://schemas.microsoft.com/office/drawing/2014/main" id="{0E3B6904-E2C2-29E0-E7B7-48B7C1284A3B}"/>
                </a:ext>
              </a:extLst>
            </p:cNvPr>
            <p:cNvSpPr/>
            <p:nvPr/>
          </p:nvSpPr>
          <p:spPr>
            <a:xfrm>
              <a:off x="4966988" y="1667913"/>
              <a:ext cx="1087777" cy="286967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b="1">
                  <a:solidFill>
                    <a:schemeClr val="tx1"/>
                  </a:solidFill>
                </a:rPr>
                <a:t>Ende </a:t>
              </a:r>
              <a:r>
                <a:rPr lang="en-US" sz="1200" b="1" err="1">
                  <a:solidFill>
                    <a:schemeClr val="tx1"/>
                  </a:solidFill>
                </a:rPr>
                <a:t>Aufdosierung</a:t>
              </a:r>
              <a:endParaRPr lang="en-US" sz="1200" b="1">
                <a:solidFill>
                  <a:schemeClr val="tx1"/>
                </a:solidFill>
              </a:endParaRPr>
            </a:p>
          </p:txBody>
        </p:sp>
        <p:sp>
          <p:nvSpPr>
            <p:cNvPr id="63" name="Ellipse 62">
              <a:extLst>
                <a:ext uri="{FF2B5EF4-FFF2-40B4-BE49-F238E27FC236}">
                  <a16:creationId xmlns:a16="http://schemas.microsoft.com/office/drawing/2014/main" id="{E072D9DE-F025-F408-B66A-25458E8DA0CD}"/>
                </a:ext>
              </a:extLst>
            </p:cNvPr>
            <p:cNvSpPr/>
            <p:nvPr/>
          </p:nvSpPr>
          <p:spPr>
            <a:xfrm>
              <a:off x="5469921" y="1991712"/>
              <a:ext cx="90444" cy="90444"/>
            </a:xfrm>
            <a:prstGeom prst="ellipse">
              <a:avLst/>
            </a:prstGeom>
            <a:solidFill>
              <a:srgbClr val="002068"/>
            </a:solidFill>
            <a:ln>
              <a:solidFill>
                <a:srgbClr val="002068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>
                <a:solidFill>
                  <a:srgbClr val="FFFFFF"/>
                </a:solidFill>
              </a:endParaRPr>
            </a:p>
          </p:txBody>
        </p:sp>
        <p:cxnSp>
          <p:nvCxnSpPr>
            <p:cNvPr id="64" name="Gerader Verbinder 63">
              <a:extLst>
                <a:ext uri="{FF2B5EF4-FFF2-40B4-BE49-F238E27FC236}">
                  <a16:creationId xmlns:a16="http://schemas.microsoft.com/office/drawing/2014/main" id="{98518230-E6B8-CCC5-53FA-0A7CD6D0CC8E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513582" y="2015814"/>
              <a:ext cx="0" cy="498685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rgbClr val="00206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cxnSp>
        <p:pic>
          <p:nvPicPr>
            <p:cNvPr id="68" name="Graphic 14" descr="Needle">
              <a:extLst>
                <a:ext uri="{FF2B5EF4-FFF2-40B4-BE49-F238E27FC236}">
                  <a16:creationId xmlns:a16="http://schemas.microsoft.com/office/drawing/2014/main" id="{4E3FD874-BCBF-FCBF-E09B-DBDB59C6C1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6936512" y="2693690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69" name="Graphic 14" descr="Needle">
              <a:extLst>
                <a:ext uri="{FF2B5EF4-FFF2-40B4-BE49-F238E27FC236}">
                  <a16:creationId xmlns:a16="http://schemas.microsoft.com/office/drawing/2014/main" id="{F14869ED-C473-B357-00FA-FA5F5FEBE0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7323837" y="2693690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70" name="Graphic 14" descr="Needle">
              <a:extLst>
                <a:ext uri="{FF2B5EF4-FFF2-40B4-BE49-F238E27FC236}">
                  <a16:creationId xmlns:a16="http://schemas.microsoft.com/office/drawing/2014/main" id="{817D362F-E546-64A0-26E6-584C36046C4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8098486" y="2693690"/>
              <a:ext cx="274649" cy="274320"/>
            </a:xfrm>
            <a:prstGeom prst="rect">
              <a:avLst/>
            </a:prstGeom>
            <a:noFill/>
          </p:spPr>
        </p:pic>
        <p:pic>
          <p:nvPicPr>
            <p:cNvPr id="12" name="Graphic 14" descr="Needle">
              <a:extLst>
                <a:ext uri="{FF2B5EF4-FFF2-40B4-BE49-F238E27FC236}">
                  <a16:creationId xmlns:a16="http://schemas.microsoft.com/office/drawing/2014/main" id="{8EDDDA73-962A-6EE1-CA51-E10478967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8900000">
              <a:off x="7711162" y="2685430"/>
              <a:ext cx="274649" cy="274320"/>
            </a:xfrm>
            <a:prstGeom prst="rect">
              <a:avLst/>
            </a:prstGeom>
            <a:noFill/>
          </p:spPr>
        </p:pic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6836A6CD-3F4A-2013-404C-9D4B262A9ED5}"/>
              </a:ext>
            </a:extLst>
          </p:cNvPr>
          <p:cNvSpPr txBox="1"/>
          <p:nvPr/>
        </p:nvSpPr>
        <p:spPr>
          <a:xfrm>
            <a:off x="2080726" y="5536028"/>
            <a:ext cx="11799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/>
              <a:t>n= 20 Augen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83427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8823297" cy="1065278"/>
          </a:xfrm>
        </p:spPr>
        <p:txBody>
          <a:bodyPr/>
          <a:lstStyle/>
          <a:p>
            <a:r>
              <a:rPr lang="de-DE"/>
              <a:t>Signifikante Verbesserungen der </a:t>
            </a:r>
            <a:br>
              <a:rPr lang="de-DE"/>
            </a:br>
            <a:r>
              <a:rPr lang="de-DE"/>
              <a:t>Netzhautdicke unter Brolucizumab</a:t>
            </a:r>
            <a:r>
              <a:rPr lang="de-DE" baseline="3000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033C85C-D3CC-6CE2-F02D-AB8398856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838" y="1573619"/>
            <a:ext cx="11168062" cy="4134396"/>
          </a:xfrm>
        </p:spPr>
        <p:txBody>
          <a:bodyPr/>
          <a:lstStyle/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ffectLst/>
              <a:ea typeface="Times New Roman" panose="02020603050405020304" pitchFamily="18" charset="0"/>
            </a:endParaRPr>
          </a:p>
          <a:p>
            <a:pPr lvl="0"/>
            <a:endParaRPr lang="de-DE" sz="180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de-DE" sz="1800">
              <a:effectLst/>
              <a:ea typeface="Times New Roman" panose="02020603050405020304" pitchFamily="18" charset="0"/>
            </a:endParaRPr>
          </a:p>
          <a:p>
            <a:endParaRPr lang="de-DE" sz="1600"/>
          </a:p>
          <a:p>
            <a:r>
              <a:rPr lang="de-DE" sz="1600"/>
              <a:t> </a:t>
            </a:r>
            <a:endParaRPr lang="de-DE" sz="1800" b="0">
              <a:solidFill>
                <a:schemeClr val="tx1"/>
              </a:solidFill>
            </a:endParaRP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5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11168062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>
                <a:solidFill>
                  <a:schemeClr val="tx1"/>
                </a:solidFill>
              </a:rPr>
              <a:t>Anti-VEGF: Anti-vaskulärer endothelialer Wachstumsfaktor; </a:t>
            </a:r>
            <a:r>
              <a:rPr lang="de-DE" sz="900" b="0" err="1">
                <a:solidFill>
                  <a:schemeClr val="tx1"/>
                </a:solidFill>
              </a:rPr>
              <a:t>logMAR</a:t>
            </a:r>
            <a:r>
              <a:rPr lang="de-DE" sz="900" b="0" i="1">
                <a:solidFill>
                  <a:schemeClr val="tx1"/>
                </a:solidFill>
              </a:rPr>
              <a:t>: </a:t>
            </a:r>
            <a:r>
              <a:rPr lang="en-US" sz="900" b="0" i="1">
                <a:solidFill>
                  <a:schemeClr val="tx1"/>
                </a:solidFill>
              </a:rPr>
              <a:t>Logarithm of the Minimum Angle of Resolution</a:t>
            </a:r>
            <a:r>
              <a:rPr lang="de-DE" sz="900" b="0">
                <a:solidFill>
                  <a:schemeClr val="tx1"/>
                </a:solidFill>
              </a:rPr>
              <a:t>.</a:t>
            </a:r>
          </a:p>
          <a:p>
            <a:pPr>
              <a:spcBef>
                <a:spcPts val="0"/>
              </a:spcBef>
            </a:pPr>
            <a:r>
              <a:rPr lang="de-DE" sz="900" b="0" baseline="30000">
                <a:solidFill>
                  <a:schemeClr val="tx1"/>
                </a:solidFill>
              </a:rPr>
              <a:t>1</a:t>
            </a:r>
            <a:r>
              <a:rPr lang="de-DE" sz="900" b="0">
                <a:solidFill>
                  <a:schemeClr val="tx1"/>
                </a:solidFill>
              </a:rPr>
              <a:t>Chronopoulos A et al. European Journal </a:t>
            </a:r>
            <a:r>
              <a:rPr lang="de-DE" sz="900" b="0" err="1">
                <a:solidFill>
                  <a:schemeClr val="tx1"/>
                </a:solidFill>
              </a:rPr>
              <a:t>of</a:t>
            </a:r>
            <a:r>
              <a:rPr lang="de-DE" sz="900" b="0">
                <a:solidFill>
                  <a:schemeClr val="tx1"/>
                </a:solidFill>
              </a:rPr>
              <a:t> </a:t>
            </a:r>
            <a:r>
              <a:rPr lang="de-DE" sz="900" b="0" err="1">
                <a:solidFill>
                  <a:schemeClr val="tx1"/>
                </a:solidFill>
              </a:rPr>
              <a:t>Ophthalmology</a:t>
            </a:r>
            <a:r>
              <a:rPr lang="de-DE" sz="900" b="0">
                <a:solidFill>
                  <a:schemeClr val="tx1"/>
                </a:solidFill>
              </a:rPr>
              <a:t>, 2024,34(2),487-496.</a:t>
            </a:r>
          </a:p>
        </p:txBody>
      </p:sp>
      <p:grpSp>
        <p:nvGrpSpPr>
          <p:cNvPr id="125" name="Gruppieren 124">
            <a:extLst>
              <a:ext uri="{FF2B5EF4-FFF2-40B4-BE49-F238E27FC236}">
                <a16:creationId xmlns:a16="http://schemas.microsoft.com/office/drawing/2014/main" id="{0F499BE6-A2B6-EF7D-E4CE-2920C587B7F1}"/>
              </a:ext>
            </a:extLst>
          </p:cNvPr>
          <p:cNvGrpSpPr/>
          <p:nvPr/>
        </p:nvGrpSpPr>
        <p:grpSpPr>
          <a:xfrm>
            <a:off x="1924103" y="1737362"/>
            <a:ext cx="5848297" cy="2879465"/>
            <a:chOff x="842063" y="1508762"/>
            <a:chExt cx="5316801" cy="2500233"/>
          </a:xfrm>
        </p:grpSpPr>
        <p:sp>
          <p:nvSpPr>
            <p:cNvPr id="39" name="Textfeld 38">
              <a:extLst>
                <a:ext uri="{FF2B5EF4-FFF2-40B4-BE49-F238E27FC236}">
                  <a16:creationId xmlns:a16="http://schemas.microsoft.com/office/drawing/2014/main" id="{4A175EE0-27FC-E6D9-DAD9-2E481A043B3E}"/>
                </a:ext>
              </a:extLst>
            </p:cNvPr>
            <p:cNvSpPr txBox="1"/>
            <p:nvPr/>
          </p:nvSpPr>
          <p:spPr>
            <a:xfrm>
              <a:off x="1305991" y="3362664"/>
              <a:ext cx="194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/>
                <a:t>Baseline</a:t>
              </a:r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2D349ACF-31C9-39F2-651C-78CDFACFE908}"/>
                </a:ext>
              </a:extLst>
            </p:cNvPr>
            <p:cNvCxnSpPr>
              <a:cxnSpLocks/>
            </p:cNvCxnSpPr>
            <p:nvPr/>
          </p:nvCxnSpPr>
          <p:spPr>
            <a:xfrm>
              <a:off x="1630680" y="1822704"/>
              <a:ext cx="0" cy="155448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AC96B457-2D93-F8C9-8998-7FB549ADBE43}"/>
                </a:ext>
              </a:extLst>
            </p:cNvPr>
            <p:cNvSpPr/>
            <p:nvPr/>
          </p:nvSpPr>
          <p:spPr>
            <a:xfrm>
              <a:off x="2069592" y="2255522"/>
              <a:ext cx="451100" cy="1121662"/>
            </a:xfrm>
            <a:prstGeom prst="rect">
              <a:avLst/>
            </a:prstGeom>
            <a:solidFill>
              <a:srgbClr val="00206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AE23C1DB-1C71-40D5-4E39-98B7C2B878C2}"/>
                </a:ext>
              </a:extLst>
            </p:cNvPr>
            <p:cNvSpPr/>
            <p:nvPr/>
          </p:nvSpPr>
          <p:spPr>
            <a:xfrm>
              <a:off x="3368040" y="2351995"/>
              <a:ext cx="451100" cy="102533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6B18B31A-A5CC-ECE3-9010-791E0486B2FE}"/>
                </a:ext>
              </a:extLst>
            </p:cNvPr>
            <p:cNvSpPr/>
            <p:nvPr/>
          </p:nvSpPr>
          <p:spPr>
            <a:xfrm>
              <a:off x="4676029" y="2497837"/>
              <a:ext cx="451100" cy="87758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23" name="Gruppieren 22">
              <a:extLst>
                <a:ext uri="{FF2B5EF4-FFF2-40B4-BE49-F238E27FC236}">
                  <a16:creationId xmlns:a16="http://schemas.microsoft.com/office/drawing/2014/main" id="{EF282151-2005-40BC-9579-BA88257B474E}"/>
                </a:ext>
              </a:extLst>
            </p:cNvPr>
            <p:cNvGrpSpPr/>
            <p:nvPr/>
          </p:nvGrpSpPr>
          <p:grpSpPr>
            <a:xfrm>
              <a:off x="2248025" y="1902408"/>
              <a:ext cx="65405" cy="353113"/>
              <a:chOff x="7304076" y="3214370"/>
              <a:chExt cx="65405" cy="118491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437B3837-6963-7C43-35D6-0121FB9F1A1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46572E9B-6A33-915F-E7D3-24A6607031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Gruppieren 26">
              <a:extLst>
                <a:ext uri="{FF2B5EF4-FFF2-40B4-BE49-F238E27FC236}">
                  <a16:creationId xmlns:a16="http://schemas.microsoft.com/office/drawing/2014/main" id="{6CE1535D-5ED9-1E49-0D89-369E2512D423}"/>
                </a:ext>
              </a:extLst>
            </p:cNvPr>
            <p:cNvGrpSpPr/>
            <p:nvPr/>
          </p:nvGrpSpPr>
          <p:grpSpPr>
            <a:xfrm>
              <a:off x="3560887" y="2071954"/>
              <a:ext cx="65405" cy="285756"/>
              <a:chOff x="7304076" y="3214370"/>
              <a:chExt cx="65405" cy="1184910"/>
            </a:xfrm>
          </p:grpSpPr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028BCAF1-85AB-399E-ECB4-9B4A6961849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23693E8-4C2A-2314-13C0-6A88714BAA6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EA888A48-70B8-4321-3D28-DA8168D8972A}"/>
                </a:ext>
              </a:extLst>
            </p:cNvPr>
            <p:cNvGrpSpPr/>
            <p:nvPr/>
          </p:nvGrpSpPr>
          <p:grpSpPr>
            <a:xfrm>
              <a:off x="4859150" y="2308201"/>
              <a:ext cx="65405" cy="197255"/>
              <a:chOff x="7304076" y="3214370"/>
              <a:chExt cx="65405" cy="1184910"/>
            </a:xfrm>
          </p:grpSpPr>
          <p:cxnSp>
            <p:nvCxnSpPr>
              <p:cNvPr id="31" name="Gerader Verbinder 30">
                <a:extLst>
                  <a:ext uri="{FF2B5EF4-FFF2-40B4-BE49-F238E27FC236}">
                    <a16:creationId xmlns:a16="http://schemas.microsoft.com/office/drawing/2014/main" id="{97FDCCCA-FE98-A130-27B8-1370ED4155B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Gerader Verbinder 31">
                <a:extLst>
                  <a:ext uri="{FF2B5EF4-FFF2-40B4-BE49-F238E27FC236}">
                    <a16:creationId xmlns:a16="http://schemas.microsoft.com/office/drawing/2014/main" id="{DAC33374-8BD3-9CC9-17AC-2376E6ACA34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5D8D6F06-059C-3FF2-091E-5120028E22C0}"/>
                </a:ext>
              </a:extLst>
            </p:cNvPr>
            <p:cNvCxnSpPr>
              <a:cxnSpLocks/>
            </p:cNvCxnSpPr>
            <p:nvPr/>
          </p:nvCxnSpPr>
          <p:spPr>
            <a:xfrm>
              <a:off x="3593405" y="1997220"/>
              <a:ext cx="1298263" cy="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7" name="Textfeld 36">
              <a:extLst>
                <a:ext uri="{FF2B5EF4-FFF2-40B4-BE49-F238E27FC236}">
                  <a16:creationId xmlns:a16="http://schemas.microsoft.com/office/drawing/2014/main" id="{4E73D867-E83F-E199-1912-950AFD35A344}"/>
                </a:ext>
              </a:extLst>
            </p:cNvPr>
            <p:cNvSpPr txBox="1"/>
            <p:nvPr/>
          </p:nvSpPr>
          <p:spPr>
            <a:xfrm>
              <a:off x="4073549" y="1682371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*</a:t>
              </a:r>
            </a:p>
          </p:txBody>
        </p:sp>
        <p:sp>
          <p:nvSpPr>
            <p:cNvPr id="38" name="Textfeld 37">
              <a:extLst>
                <a:ext uri="{FF2B5EF4-FFF2-40B4-BE49-F238E27FC236}">
                  <a16:creationId xmlns:a16="http://schemas.microsoft.com/office/drawing/2014/main" id="{069BDB44-9DBA-47A3-B5B4-2C2A2A46D8A0}"/>
                </a:ext>
              </a:extLst>
            </p:cNvPr>
            <p:cNvSpPr txBox="1"/>
            <p:nvPr/>
          </p:nvSpPr>
          <p:spPr>
            <a:xfrm rot="16200000">
              <a:off x="-16416" y="2367241"/>
              <a:ext cx="217862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/>
                <a:t>Durchschnittliche zentrale Netzhautdicke (µm)</a:t>
              </a:r>
            </a:p>
          </p:txBody>
        </p:sp>
        <p:sp>
          <p:nvSpPr>
            <p:cNvPr id="40" name="Textfeld 39">
              <a:extLst>
                <a:ext uri="{FF2B5EF4-FFF2-40B4-BE49-F238E27FC236}">
                  <a16:creationId xmlns:a16="http://schemas.microsoft.com/office/drawing/2014/main" id="{BB5E113D-8295-987D-9354-0E9260DF9C35}"/>
                </a:ext>
              </a:extLst>
            </p:cNvPr>
            <p:cNvSpPr txBox="1"/>
            <p:nvPr/>
          </p:nvSpPr>
          <p:spPr>
            <a:xfrm>
              <a:off x="2621016" y="3362664"/>
              <a:ext cx="19491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i="1"/>
                <a:t>Switch</a:t>
              </a:r>
              <a:r>
                <a:rPr lang="de-DE" sz="1200"/>
                <a:t> zu</a:t>
              </a:r>
            </a:p>
            <a:p>
              <a:pPr algn="ctr"/>
              <a:r>
                <a:rPr lang="de-DE" sz="1200" err="1"/>
                <a:t>Brolucizumab</a:t>
              </a:r>
              <a:endParaRPr lang="de-DE" sz="1200"/>
            </a:p>
          </p:txBody>
        </p:sp>
        <p:sp>
          <p:nvSpPr>
            <p:cNvPr id="41" name="Textfeld 40">
              <a:extLst>
                <a:ext uri="{FF2B5EF4-FFF2-40B4-BE49-F238E27FC236}">
                  <a16:creationId xmlns:a16="http://schemas.microsoft.com/office/drawing/2014/main" id="{F75122BF-2BAB-3E1E-EA84-B884401E205D}"/>
                </a:ext>
              </a:extLst>
            </p:cNvPr>
            <p:cNvSpPr txBox="1"/>
            <p:nvPr/>
          </p:nvSpPr>
          <p:spPr>
            <a:xfrm>
              <a:off x="3723512" y="3362664"/>
              <a:ext cx="243535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/>
                <a:t>6 Wochen nach Ende</a:t>
              </a:r>
              <a:endParaRPr lang="de-DE" sz="1200" strike="sngStrike"/>
            </a:p>
            <a:p>
              <a:pPr algn="ctr"/>
              <a:r>
                <a:rPr lang="de-DE" sz="1200"/>
                <a:t>der </a:t>
              </a:r>
              <a:r>
                <a:rPr lang="de-DE" sz="1200" err="1"/>
                <a:t>Aufdosierung</a:t>
              </a:r>
              <a:endParaRPr lang="de-DE" sz="1200"/>
            </a:p>
            <a:p>
              <a:pPr algn="ctr"/>
              <a:r>
                <a:rPr lang="de-DE" sz="1200" err="1"/>
                <a:t>Brolucizumab</a:t>
              </a:r>
              <a:endParaRPr lang="de-DE" sz="1200"/>
            </a:p>
          </p:txBody>
        </p: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E3D5CCFB-4C93-972F-0438-83092DEAC5A6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1825244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0BFA0B0B-D567-41E0-A060-F04D1D4E71D7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3373628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D6B895D8-80A7-4FCA-D1EB-CC715ADC8262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3201588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Gerader Verbinder 46">
              <a:extLst>
                <a:ext uri="{FF2B5EF4-FFF2-40B4-BE49-F238E27FC236}">
                  <a16:creationId xmlns:a16="http://schemas.microsoft.com/office/drawing/2014/main" id="{B509E4F5-D708-40FC-ADB8-FBC1566807C8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3029545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Gerader Verbinder 47">
              <a:extLst>
                <a:ext uri="{FF2B5EF4-FFF2-40B4-BE49-F238E27FC236}">
                  <a16:creationId xmlns:a16="http://schemas.microsoft.com/office/drawing/2014/main" id="{22A6885A-F190-0436-BF46-0F0A863DF585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2857502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9" name="Gerader Verbinder 48">
              <a:extLst>
                <a:ext uri="{FF2B5EF4-FFF2-40B4-BE49-F238E27FC236}">
                  <a16:creationId xmlns:a16="http://schemas.microsoft.com/office/drawing/2014/main" id="{4712FFF3-FC3F-6DCD-CDC3-F1717E6C6043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2685459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Gerader Verbinder 49">
              <a:extLst>
                <a:ext uri="{FF2B5EF4-FFF2-40B4-BE49-F238E27FC236}">
                  <a16:creationId xmlns:a16="http://schemas.microsoft.com/office/drawing/2014/main" id="{09BB0C5C-2853-DE1A-4EEE-37010D053309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2513416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Gerader Verbinder 50">
              <a:extLst>
                <a:ext uri="{FF2B5EF4-FFF2-40B4-BE49-F238E27FC236}">
                  <a16:creationId xmlns:a16="http://schemas.microsoft.com/office/drawing/2014/main" id="{7483B98A-6E62-8BF7-3214-3011D9C8F16E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2341373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Gerader Verbinder 51">
              <a:extLst>
                <a:ext uri="{FF2B5EF4-FFF2-40B4-BE49-F238E27FC236}">
                  <a16:creationId xmlns:a16="http://schemas.microsoft.com/office/drawing/2014/main" id="{D0FA822D-8F1F-A48E-7E41-DC05AC305A19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2169330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3" name="Gerader Verbinder 52">
              <a:extLst>
                <a:ext uri="{FF2B5EF4-FFF2-40B4-BE49-F238E27FC236}">
                  <a16:creationId xmlns:a16="http://schemas.microsoft.com/office/drawing/2014/main" id="{F6B9D367-0591-45E6-A1F8-D5996A2CCCC7}"/>
                </a:ext>
              </a:extLst>
            </p:cNvPr>
            <p:cNvCxnSpPr>
              <a:cxnSpLocks/>
            </p:cNvCxnSpPr>
            <p:nvPr/>
          </p:nvCxnSpPr>
          <p:spPr>
            <a:xfrm>
              <a:off x="1561236" y="1997287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CC3CE8EB-80AB-AF64-7D0A-8C9F0B707FC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30680" y="3373374"/>
              <a:ext cx="390144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4" name="Textfeld 53">
              <a:extLst>
                <a:ext uri="{FF2B5EF4-FFF2-40B4-BE49-F238E27FC236}">
                  <a16:creationId xmlns:a16="http://schemas.microsoft.com/office/drawing/2014/main" id="{02E1A788-5496-C860-B844-AD4914833B1B}"/>
                </a:ext>
              </a:extLst>
            </p:cNvPr>
            <p:cNvSpPr txBox="1"/>
            <p:nvPr/>
          </p:nvSpPr>
          <p:spPr>
            <a:xfrm>
              <a:off x="1356430" y="3255010"/>
              <a:ext cx="299393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0</a:t>
              </a:r>
            </a:p>
          </p:txBody>
        </p:sp>
        <p:sp>
          <p:nvSpPr>
            <p:cNvPr id="55" name="Textfeld 54">
              <a:extLst>
                <a:ext uri="{FF2B5EF4-FFF2-40B4-BE49-F238E27FC236}">
                  <a16:creationId xmlns:a16="http://schemas.microsoft.com/office/drawing/2014/main" id="{4CCAECC0-C9A6-F59B-0DE8-E50B144CF1E0}"/>
                </a:ext>
              </a:extLst>
            </p:cNvPr>
            <p:cNvSpPr txBox="1"/>
            <p:nvPr/>
          </p:nvSpPr>
          <p:spPr>
            <a:xfrm>
              <a:off x="1227285" y="3070800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50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0236DB18-DC93-CEFC-AE28-0519202CD966}"/>
                </a:ext>
              </a:extLst>
            </p:cNvPr>
            <p:cNvSpPr txBox="1"/>
            <p:nvPr/>
          </p:nvSpPr>
          <p:spPr>
            <a:xfrm>
              <a:off x="1200693" y="2903134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100</a:t>
              </a:r>
            </a:p>
          </p:txBody>
        </p:sp>
        <p:sp>
          <p:nvSpPr>
            <p:cNvPr id="57" name="Textfeld 56">
              <a:extLst>
                <a:ext uri="{FF2B5EF4-FFF2-40B4-BE49-F238E27FC236}">
                  <a16:creationId xmlns:a16="http://schemas.microsoft.com/office/drawing/2014/main" id="{4E22579A-D173-6F4F-E29F-1FC58EBD3B6C}"/>
                </a:ext>
              </a:extLst>
            </p:cNvPr>
            <p:cNvSpPr txBox="1"/>
            <p:nvPr/>
          </p:nvSpPr>
          <p:spPr>
            <a:xfrm>
              <a:off x="1200693" y="2746130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150</a:t>
              </a:r>
            </a:p>
          </p:txBody>
        </p: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3C95C38-A12E-58A1-D1AB-A56533685932}"/>
                </a:ext>
              </a:extLst>
            </p:cNvPr>
            <p:cNvSpPr txBox="1"/>
            <p:nvPr/>
          </p:nvSpPr>
          <p:spPr>
            <a:xfrm>
              <a:off x="1200693" y="2569598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200</a:t>
              </a: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DB7AB33A-9F9F-3826-066A-B527375EE975}"/>
                </a:ext>
              </a:extLst>
            </p:cNvPr>
            <p:cNvSpPr txBox="1"/>
            <p:nvPr/>
          </p:nvSpPr>
          <p:spPr>
            <a:xfrm>
              <a:off x="1196510" y="2401932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250</a:t>
              </a: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AC9A1CB6-9C57-EA09-649D-34779CD8B9A7}"/>
                </a:ext>
              </a:extLst>
            </p:cNvPr>
            <p:cNvSpPr txBox="1"/>
            <p:nvPr/>
          </p:nvSpPr>
          <p:spPr>
            <a:xfrm>
              <a:off x="1196510" y="2229389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300</a:t>
              </a:r>
            </a:p>
          </p:txBody>
        </p:sp>
        <p:sp>
          <p:nvSpPr>
            <p:cNvPr id="61" name="Textfeld 60">
              <a:extLst>
                <a:ext uri="{FF2B5EF4-FFF2-40B4-BE49-F238E27FC236}">
                  <a16:creationId xmlns:a16="http://schemas.microsoft.com/office/drawing/2014/main" id="{0B5C9FED-15A4-3C4F-5BF6-3924F1B8393A}"/>
                </a:ext>
              </a:extLst>
            </p:cNvPr>
            <p:cNvSpPr txBox="1"/>
            <p:nvPr/>
          </p:nvSpPr>
          <p:spPr>
            <a:xfrm>
              <a:off x="1196510" y="2062603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350</a:t>
              </a:r>
            </a:p>
          </p:txBody>
        </p:sp>
        <p:sp>
          <p:nvSpPr>
            <p:cNvPr id="62" name="Textfeld 61">
              <a:extLst>
                <a:ext uri="{FF2B5EF4-FFF2-40B4-BE49-F238E27FC236}">
                  <a16:creationId xmlns:a16="http://schemas.microsoft.com/office/drawing/2014/main" id="{4B80CAFA-9BF7-346E-B58A-D32DE4BE7B4A}"/>
                </a:ext>
              </a:extLst>
            </p:cNvPr>
            <p:cNvSpPr txBox="1"/>
            <p:nvPr/>
          </p:nvSpPr>
          <p:spPr>
            <a:xfrm>
              <a:off x="1201859" y="1885303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400</a:t>
              </a:r>
            </a:p>
          </p:txBody>
        </p:sp>
        <p:sp>
          <p:nvSpPr>
            <p:cNvPr id="63" name="Textfeld 62">
              <a:extLst>
                <a:ext uri="{FF2B5EF4-FFF2-40B4-BE49-F238E27FC236}">
                  <a16:creationId xmlns:a16="http://schemas.microsoft.com/office/drawing/2014/main" id="{BE892228-2DAE-8EC1-8B63-955C621F7EB4}"/>
                </a:ext>
              </a:extLst>
            </p:cNvPr>
            <p:cNvSpPr txBox="1"/>
            <p:nvPr/>
          </p:nvSpPr>
          <p:spPr>
            <a:xfrm>
              <a:off x="1207208" y="1711733"/>
              <a:ext cx="48097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/>
                <a:t>450</a:t>
              </a:r>
            </a:p>
          </p:txBody>
        </p:sp>
        <p:sp>
          <p:nvSpPr>
            <p:cNvPr id="117" name="Textfeld 116">
              <a:extLst>
                <a:ext uri="{FF2B5EF4-FFF2-40B4-BE49-F238E27FC236}">
                  <a16:creationId xmlns:a16="http://schemas.microsoft.com/office/drawing/2014/main" id="{B03B1E07-7CD0-AF39-0580-6553322F8CD5}"/>
                </a:ext>
              </a:extLst>
            </p:cNvPr>
            <p:cNvSpPr txBox="1"/>
            <p:nvPr/>
          </p:nvSpPr>
          <p:spPr>
            <a:xfrm>
              <a:off x="4304265" y="2503190"/>
              <a:ext cx="1182944" cy="40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>
                  <a:solidFill>
                    <a:schemeClr val="bg1"/>
                  </a:solidFill>
                </a:rPr>
                <a:t>262 </a:t>
              </a:r>
            </a:p>
            <a:p>
              <a:pPr algn="ctr"/>
              <a:r>
                <a:rPr lang="de-DE" sz="1200">
                  <a:solidFill>
                    <a:schemeClr val="bg1"/>
                  </a:solidFill>
                </a:rPr>
                <a:t>± 55</a:t>
              </a:r>
            </a:p>
          </p:txBody>
        </p:sp>
        <p:sp>
          <p:nvSpPr>
            <p:cNvPr id="118" name="Textfeld 117">
              <a:extLst>
                <a:ext uri="{FF2B5EF4-FFF2-40B4-BE49-F238E27FC236}">
                  <a16:creationId xmlns:a16="http://schemas.microsoft.com/office/drawing/2014/main" id="{1287B3B9-6C4A-9776-7EBA-6517E5FE22A2}"/>
                </a:ext>
              </a:extLst>
            </p:cNvPr>
            <p:cNvSpPr txBox="1"/>
            <p:nvPr/>
          </p:nvSpPr>
          <p:spPr>
            <a:xfrm>
              <a:off x="3153740" y="2362891"/>
              <a:ext cx="839111" cy="40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>
                  <a:solidFill>
                    <a:schemeClr val="bg1"/>
                  </a:solidFill>
                </a:rPr>
                <a:t>313</a:t>
              </a:r>
            </a:p>
            <a:p>
              <a:pPr algn="ctr"/>
              <a:r>
                <a:rPr lang="de-DE" sz="1200">
                  <a:solidFill>
                    <a:schemeClr val="bg1"/>
                  </a:solidFill>
                </a:rPr>
                <a:t> ± 83</a:t>
              </a:r>
            </a:p>
          </p:txBody>
        </p:sp>
        <p:sp>
          <p:nvSpPr>
            <p:cNvPr id="119" name="Textfeld 118">
              <a:extLst>
                <a:ext uri="{FF2B5EF4-FFF2-40B4-BE49-F238E27FC236}">
                  <a16:creationId xmlns:a16="http://schemas.microsoft.com/office/drawing/2014/main" id="{F59A1013-8614-3111-1CBE-21806B4FC72C}"/>
                </a:ext>
              </a:extLst>
            </p:cNvPr>
            <p:cNvSpPr txBox="1"/>
            <p:nvPr/>
          </p:nvSpPr>
          <p:spPr>
            <a:xfrm>
              <a:off x="4206056" y="1761793"/>
              <a:ext cx="8725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200"/>
                <a:t>(p = 0,035)</a:t>
              </a:r>
            </a:p>
          </p:txBody>
        </p:sp>
        <p:sp>
          <p:nvSpPr>
            <p:cNvPr id="122" name="Textfeld 121">
              <a:extLst>
                <a:ext uri="{FF2B5EF4-FFF2-40B4-BE49-F238E27FC236}">
                  <a16:creationId xmlns:a16="http://schemas.microsoft.com/office/drawing/2014/main" id="{D85AE986-D91D-0DCC-5904-927E37EA98D3}"/>
                </a:ext>
              </a:extLst>
            </p:cNvPr>
            <p:cNvSpPr txBox="1"/>
            <p:nvPr/>
          </p:nvSpPr>
          <p:spPr>
            <a:xfrm>
              <a:off x="1699009" y="2259893"/>
              <a:ext cx="1182944" cy="4008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>
                  <a:solidFill>
                    <a:schemeClr val="bg1"/>
                  </a:solidFill>
                </a:rPr>
                <a:t>320 </a:t>
              </a:r>
            </a:p>
            <a:p>
              <a:pPr algn="ctr"/>
              <a:r>
                <a:rPr lang="de-DE" sz="1200">
                  <a:solidFill>
                    <a:schemeClr val="bg1"/>
                  </a:solidFill>
                </a:rPr>
                <a:t>± 60</a:t>
              </a:r>
            </a:p>
          </p:txBody>
        </p:sp>
      </p:grpSp>
      <p:sp>
        <p:nvSpPr>
          <p:cNvPr id="135" name="Textfeld 134">
            <a:extLst>
              <a:ext uri="{FF2B5EF4-FFF2-40B4-BE49-F238E27FC236}">
                <a16:creationId xmlns:a16="http://schemas.microsoft.com/office/drawing/2014/main" id="{7D055071-DA4A-C00F-8E11-CB50BCAA49B4}"/>
              </a:ext>
            </a:extLst>
          </p:cNvPr>
          <p:cNvSpPr txBox="1"/>
          <p:nvPr/>
        </p:nvSpPr>
        <p:spPr>
          <a:xfrm>
            <a:off x="947826" y="4814082"/>
            <a:ext cx="7834472" cy="830997"/>
          </a:xfrm>
          <a:prstGeom prst="rect">
            <a:avLst/>
          </a:prstGeom>
          <a:noFill/>
          <a:ln w="19050">
            <a:solidFill>
              <a:srgbClr val="4FE1D0"/>
            </a:solidFill>
          </a:ln>
        </p:spPr>
        <p:txBody>
          <a:bodyPr wrap="square" lIns="828000">
            <a:spAutoFit/>
          </a:bodyPr>
          <a:lstStyle/>
          <a:p>
            <a:r>
              <a:rPr lang="de-DE" sz="1600"/>
              <a:t>Sowohl die anatomischen Parameter als auch die Sehschärfe verbesserten sich unter der </a:t>
            </a:r>
            <a:r>
              <a:rPr lang="de-DE" sz="1600" err="1"/>
              <a:t>Brolucizumab</a:t>
            </a:r>
            <a:r>
              <a:rPr lang="de-DE" sz="1600"/>
              <a:t>-Behandlung signifikant gegenüber Baseline. </a:t>
            </a:r>
          </a:p>
          <a:p>
            <a:r>
              <a:rPr lang="de-DE" sz="1600"/>
              <a:t>Die Ergebnisse blieben über den gesamten Beobachtungszeitraum konstant. </a:t>
            </a:r>
          </a:p>
        </p:txBody>
      </p:sp>
      <p:sp>
        <p:nvSpPr>
          <p:cNvPr id="162" name="Ellipse 161">
            <a:extLst>
              <a:ext uri="{FF2B5EF4-FFF2-40B4-BE49-F238E27FC236}">
                <a16:creationId xmlns:a16="http://schemas.microsoft.com/office/drawing/2014/main" id="{999C936D-DE7A-0B88-7099-C5F75D7C1696}"/>
              </a:ext>
            </a:extLst>
          </p:cNvPr>
          <p:cNvSpPr/>
          <p:nvPr/>
        </p:nvSpPr>
        <p:spPr>
          <a:xfrm>
            <a:off x="551975" y="4756830"/>
            <a:ext cx="931721" cy="954021"/>
          </a:xfrm>
          <a:prstGeom prst="ellipse">
            <a:avLst/>
          </a:prstGeom>
          <a:gradFill flip="none" rotWithShape="1">
            <a:gsLst>
              <a:gs pos="9000">
                <a:srgbClr val="0562A9"/>
              </a:gs>
              <a:gs pos="81000">
                <a:srgbClr val="4FE1D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75" name="Gruppieren 174">
            <a:extLst>
              <a:ext uri="{FF2B5EF4-FFF2-40B4-BE49-F238E27FC236}">
                <a16:creationId xmlns:a16="http://schemas.microsoft.com/office/drawing/2014/main" id="{54A8C200-DCB1-6B64-9EE7-5644218780F4}"/>
              </a:ext>
            </a:extLst>
          </p:cNvPr>
          <p:cNvGrpSpPr/>
          <p:nvPr/>
        </p:nvGrpSpPr>
        <p:grpSpPr>
          <a:xfrm>
            <a:off x="758200" y="5126429"/>
            <a:ext cx="651324" cy="338364"/>
            <a:chOff x="979660" y="5008314"/>
            <a:chExt cx="633026" cy="328858"/>
          </a:xfrm>
        </p:grpSpPr>
        <p:sp>
          <p:nvSpPr>
            <p:cNvPr id="163" name="Rechteck 162">
              <a:extLst>
                <a:ext uri="{FF2B5EF4-FFF2-40B4-BE49-F238E27FC236}">
                  <a16:creationId xmlns:a16="http://schemas.microsoft.com/office/drawing/2014/main" id="{726042A2-8CA5-C22C-EC19-605513E152D0}"/>
                </a:ext>
              </a:extLst>
            </p:cNvPr>
            <p:cNvSpPr/>
            <p:nvPr/>
          </p:nvSpPr>
          <p:spPr>
            <a:xfrm>
              <a:off x="1009317" y="5008314"/>
              <a:ext cx="103204" cy="323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4" name="Rechteck 163">
              <a:extLst>
                <a:ext uri="{FF2B5EF4-FFF2-40B4-BE49-F238E27FC236}">
                  <a16:creationId xmlns:a16="http://schemas.microsoft.com/office/drawing/2014/main" id="{F7D43451-18C0-41D2-391F-BEF468735A36}"/>
                </a:ext>
              </a:extLst>
            </p:cNvPr>
            <p:cNvSpPr/>
            <p:nvPr/>
          </p:nvSpPr>
          <p:spPr>
            <a:xfrm>
              <a:off x="1175682" y="5043455"/>
              <a:ext cx="103204" cy="2886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5" name="Rechteck 164">
              <a:extLst>
                <a:ext uri="{FF2B5EF4-FFF2-40B4-BE49-F238E27FC236}">
                  <a16:creationId xmlns:a16="http://schemas.microsoft.com/office/drawing/2014/main" id="{D9DF4926-A7AB-14A3-A3C9-ECB01E68B04D}"/>
                </a:ext>
              </a:extLst>
            </p:cNvPr>
            <p:cNvSpPr/>
            <p:nvPr/>
          </p:nvSpPr>
          <p:spPr>
            <a:xfrm>
              <a:off x="1340133" y="5144102"/>
              <a:ext cx="103204" cy="18799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67" name="Gerader Verbinder 166">
              <a:extLst>
                <a:ext uri="{FF2B5EF4-FFF2-40B4-BE49-F238E27FC236}">
                  <a16:creationId xmlns:a16="http://schemas.microsoft.com/office/drawing/2014/main" id="{7A046FB9-63B5-E52A-CE96-F5E5C4088B8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660" y="5332095"/>
              <a:ext cx="491921" cy="50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Gerade Verbindung mit Pfeil 170">
              <a:extLst>
                <a:ext uri="{FF2B5EF4-FFF2-40B4-BE49-F238E27FC236}">
                  <a16:creationId xmlns:a16="http://schemas.microsoft.com/office/drawing/2014/main" id="{4BC576ED-75AA-9F28-76CA-BAAD700EDF94}"/>
                </a:ext>
              </a:extLst>
            </p:cNvPr>
            <p:cNvCxnSpPr>
              <a:cxnSpLocks/>
            </p:cNvCxnSpPr>
            <p:nvPr/>
          </p:nvCxnSpPr>
          <p:spPr>
            <a:xfrm>
              <a:off x="1391734" y="5045307"/>
              <a:ext cx="220952" cy="0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4" name="Verbinder: gewinkelt 243">
            <a:extLst>
              <a:ext uri="{FF2B5EF4-FFF2-40B4-BE49-F238E27FC236}">
                <a16:creationId xmlns:a16="http://schemas.microsoft.com/office/drawing/2014/main" id="{9B459B7F-BDEF-8703-0EDB-A628EA323DAB}"/>
              </a:ext>
            </a:extLst>
          </p:cNvPr>
          <p:cNvCxnSpPr>
            <a:cxnSpLocks/>
          </p:cNvCxnSpPr>
          <p:nvPr/>
        </p:nvCxnSpPr>
        <p:spPr>
          <a:xfrm>
            <a:off x="820404" y="5000436"/>
            <a:ext cx="340375" cy="163556"/>
          </a:xfrm>
          <a:prstGeom prst="bentConnector3">
            <a:avLst>
              <a:gd name="adj1" fmla="val 84700"/>
            </a:avLst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8" name="Textfeld 247">
            <a:extLst>
              <a:ext uri="{FF2B5EF4-FFF2-40B4-BE49-F238E27FC236}">
                <a16:creationId xmlns:a16="http://schemas.microsoft.com/office/drawing/2014/main" id="{5C3BD49C-2389-4CBE-3292-F4E5E98B3DC9}"/>
              </a:ext>
            </a:extLst>
          </p:cNvPr>
          <p:cNvSpPr txBox="1"/>
          <p:nvPr/>
        </p:nvSpPr>
        <p:spPr>
          <a:xfrm>
            <a:off x="3268128" y="1324616"/>
            <a:ext cx="30330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600"/>
              <a:t>Durchschnittliche Veränderung </a:t>
            </a:r>
          </a:p>
          <a:p>
            <a:pPr algn="ctr"/>
            <a:r>
              <a:rPr lang="de-DE" sz="1600"/>
              <a:t>der </a:t>
            </a:r>
            <a:r>
              <a:rPr lang="de-DE" sz="1600" b="1">
                <a:solidFill>
                  <a:srgbClr val="002068"/>
                </a:solidFill>
              </a:rPr>
              <a:t>zentralen Netzhautdicke</a:t>
            </a:r>
          </a:p>
        </p:txBody>
      </p:sp>
      <p:sp>
        <p:nvSpPr>
          <p:cNvPr id="16" name="Pfeil: nach links und rechts 15">
            <a:extLst>
              <a:ext uri="{FF2B5EF4-FFF2-40B4-BE49-F238E27FC236}">
                <a16:creationId xmlns:a16="http://schemas.microsoft.com/office/drawing/2014/main" id="{2DD91F53-90B9-6DC5-18D4-C063BDC4F104}"/>
              </a:ext>
            </a:extLst>
          </p:cNvPr>
          <p:cNvSpPr/>
          <p:nvPr/>
        </p:nvSpPr>
        <p:spPr>
          <a:xfrm>
            <a:off x="5311675" y="3286321"/>
            <a:ext cx="697465" cy="128265"/>
          </a:xfrm>
          <a:prstGeom prst="leftRightArrow">
            <a:avLst/>
          </a:prstGeom>
          <a:solidFill>
            <a:srgbClr val="4FE1D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5513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feld 24">
            <a:extLst>
              <a:ext uri="{FF2B5EF4-FFF2-40B4-BE49-F238E27FC236}">
                <a16:creationId xmlns:a16="http://schemas.microsoft.com/office/drawing/2014/main" id="{17011350-1835-1197-AD0A-90955A148AFA}"/>
              </a:ext>
            </a:extLst>
          </p:cNvPr>
          <p:cNvSpPr txBox="1"/>
          <p:nvPr/>
        </p:nvSpPr>
        <p:spPr>
          <a:xfrm>
            <a:off x="947826" y="4814082"/>
            <a:ext cx="7834472" cy="830997"/>
          </a:xfrm>
          <a:prstGeom prst="rect">
            <a:avLst/>
          </a:prstGeom>
          <a:noFill/>
          <a:ln w="19050">
            <a:solidFill>
              <a:srgbClr val="4FE1D0"/>
            </a:solidFill>
          </a:ln>
        </p:spPr>
        <p:txBody>
          <a:bodyPr wrap="square" lIns="828000">
            <a:spAutoFit/>
          </a:bodyPr>
          <a:lstStyle/>
          <a:p>
            <a:r>
              <a:rPr lang="de-DE" sz="1600"/>
              <a:t>Unter der </a:t>
            </a:r>
            <a:r>
              <a:rPr lang="de-DE" sz="1600" err="1"/>
              <a:t>Brolucizumab</a:t>
            </a:r>
            <a:r>
              <a:rPr lang="de-DE" sz="1600"/>
              <a:t>-Therapie konnte während der mittleren Nachbeobachtungszeit von 13 ± 1 Monaten eine deutliche Rückbildung der PED beobachtet werden. </a:t>
            </a:r>
          </a:p>
        </p:txBody>
      </p:sp>
      <p:sp>
        <p:nvSpPr>
          <p:cNvPr id="30" name="Ellipse 29">
            <a:extLst>
              <a:ext uri="{FF2B5EF4-FFF2-40B4-BE49-F238E27FC236}">
                <a16:creationId xmlns:a16="http://schemas.microsoft.com/office/drawing/2014/main" id="{1AB8C17E-8137-F5A0-C376-29294D3C8DA6}"/>
              </a:ext>
            </a:extLst>
          </p:cNvPr>
          <p:cNvSpPr/>
          <p:nvPr/>
        </p:nvSpPr>
        <p:spPr>
          <a:xfrm>
            <a:off x="545879" y="4756830"/>
            <a:ext cx="931721" cy="954021"/>
          </a:xfrm>
          <a:prstGeom prst="ellipse">
            <a:avLst/>
          </a:prstGeom>
          <a:gradFill flip="none" rotWithShape="1">
            <a:gsLst>
              <a:gs pos="9000">
                <a:srgbClr val="0562A9"/>
              </a:gs>
              <a:gs pos="81000">
                <a:srgbClr val="4FE1D0"/>
              </a:gs>
            </a:gsLst>
            <a:lin ang="20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0EA47E4-CB70-1430-8B0C-E8FAC197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4838" y="311086"/>
            <a:ext cx="11168062" cy="1065278"/>
          </a:xfrm>
        </p:spPr>
        <p:txBody>
          <a:bodyPr/>
          <a:lstStyle/>
          <a:p>
            <a:r>
              <a:rPr lang="de-DE" dirty="0"/>
              <a:t>Rückbildung der PED unter </a:t>
            </a:r>
            <a:r>
              <a:rPr lang="de-DE" dirty="0" err="1"/>
              <a:t>Brolucizumab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72F482C-736A-7344-C589-10B105FC6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6</a:t>
            </a:fld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C57E426-0005-5094-6449-730139E413B8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6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b="0" err="1">
                <a:solidFill>
                  <a:schemeClr val="tx1"/>
                </a:solidFill>
              </a:rPr>
              <a:t>nAMD</a:t>
            </a:r>
            <a:r>
              <a:rPr lang="de-DE" sz="900" b="0">
                <a:solidFill>
                  <a:schemeClr val="tx1"/>
                </a:solidFill>
              </a:rPr>
              <a:t>: neovaskuläre altersbedingte Makuladegeneration; PED: Pigmentepithelabhebung.</a:t>
            </a:r>
          </a:p>
          <a:p>
            <a:pPr>
              <a:spcBef>
                <a:spcPts val="0"/>
              </a:spcBef>
            </a:pPr>
            <a:r>
              <a:rPr lang="de-DE" sz="900" b="0" baseline="30000">
                <a:solidFill>
                  <a:schemeClr val="tx1"/>
                </a:solidFill>
              </a:rPr>
              <a:t>1</a:t>
            </a:r>
            <a:r>
              <a:rPr lang="de-DE" sz="900" b="0">
                <a:solidFill>
                  <a:schemeClr val="tx1"/>
                </a:solidFill>
              </a:rPr>
              <a:t>Chronopoulos A et al. European Journal </a:t>
            </a:r>
            <a:r>
              <a:rPr lang="de-DE" sz="900" b="0" err="1">
                <a:solidFill>
                  <a:schemeClr val="tx1"/>
                </a:solidFill>
              </a:rPr>
              <a:t>of</a:t>
            </a:r>
            <a:r>
              <a:rPr lang="de-DE" sz="900" b="0">
                <a:solidFill>
                  <a:schemeClr val="tx1"/>
                </a:solidFill>
              </a:rPr>
              <a:t> </a:t>
            </a:r>
            <a:r>
              <a:rPr lang="de-DE" sz="900" b="0" err="1">
                <a:solidFill>
                  <a:schemeClr val="tx1"/>
                </a:solidFill>
              </a:rPr>
              <a:t>Ophthalmology</a:t>
            </a:r>
            <a:r>
              <a:rPr lang="de-DE" sz="900" b="0">
                <a:solidFill>
                  <a:schemeClr val="tx1"/>
                </a:solidFill>
              </a:rPr>
              <a:t> 2024,34(2),487-496.</a:t>
            </a:r>
            <a:endParaRPr lang="en-GB" sz="900" b="0">
              <a:solidFill>
                <a:schemeClr val="tx1"/>
              </a:solidFill>
            </a:endParaRP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97734109-DB44-465F-6CDD-32569CA34318}"/>
              </a:ext>
            </a:extLst>
          </p:cNvPr>
          <p:cNvGrpSpPr/>
          <p:nvPr/>
        </p:nvGrpSpPr>
        <p:grpSpPr>
          <a:xfrm>
            <a:off x="717493" y="4956257"/>
            <a:ext cx="573077" cy="520848"/>
            <a:chOff x="979660" y="4881636"/>
            <a:chExt cx="491921" cy="455536"/>
          </a:xfrm>
        </p:grpSpPr>
        <p:sp>
          <p:nvSpPr>
            <p:cNvPr id="19" name="Rechteck 18">
              <a:extLst>
                <a:ext uri="{FF2B5EF4-FFF2-40B4-BE49-F238E27FC236}">
                  <a16:creationId xmlns:a16="http://schemas.microsoft.com/office/drawing/2014/main" id="{C2F7C26C-422F-3209-F762-F22D591D59DB}"/>
                </a:ext>
              </a:extLst>
            </p:cNvPr>
            <p:cNvSpPr/>
            <p:nvPr/>
          </p:nvSpPr>
          <p:spPr>
            <a:xfrm>
              <a:off x="1009317" y="5008314"/>
              <a:ext cx="103204" cy="323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B44301F8-2D04-CCEC-7372-332D451FEC9B}"/>
                </a:ext>
              </a:extLst>
            </p:cNvPr>
            <p:cNvSpPr/>
            <p:nvPr/>
          </p:nvSpPr>
          <p:spPr>
            <a:xfrm>
              <a:off x="1175682" y="5043455"/>
              <a:ext cx="103204" cy="28864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DE924518-B4ED-81E8-3111-93E8556ED0BE}"/>
                </a:ext>
              </a:extLst>
            </p:cNvPr>
            <p:cNvSpPr/>
            <p:nvPr/>
          </p:nvSpPr>
          <p:spPr>
            <a:xfrm>
              <a:off x="1340133" y="5166410"/>
              <a:ext cx="103204" cy="165685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E48FCF47-942F-E2C5-3B8B-8EB906C2104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79660" y="5332095"/>
              <a:ext cx="491921" cy="5077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mit Pfeil 22">
              <a:extLst>
                <a:ext uri="{FF2B5EF4-FFF2-40B4-BE49-F238E27FC236}">
                  <a16:creationId xmlns:a16="http://schemas.microsoft.com/office/drawing/2014/main" id="{BFFF50C0-B5E1-1F08-3667-00F40BE7DEE1}"/>
                </a:ext>
              </a:extLst>
            </p:cNvPr>
            <p:cNvCxnSpPr>
              <a:cxnSpLocks/>
            </p:cNvCxnSpPr>
            <p:nvPr/>
          </p:nvCxnSpPr>
          <p:spPr>
            <a:xfrm>
              <a:off x="1037119" y="4881636"/>
              <a:ext cx="434020" cy="134853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5" name="Textfeld 174">
            <a:extLst>
              <a:ext uri="{FF2B5EF4-FFF2-40B4-BE49-F238E27FC236}">
                <a16:creationId xmlns:a16="http://schemas.microsoft.com/office/drawing/2014/main" id="{2B9E6957-C949-4703-8E88-64101C6D3EF2}"/>
              </a:ext>
            </a:extLst>
          </p:cNvPr>
          <p:cNvSpPr txBox="1"/>
          <p:nvPr/>
        </p:nvSpPr>
        <p:spPr>
          <a:xfrm>
            <a:off x="1115503" y="1667629"/>
            <a:ext cx="2970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Durchschnittliche Veränderung </a:t>
            </a:r>
          </a:p>
          <a:p>
            <a:pPr algn="ctr"/>
            <a:r>
              <a:rPr lang="de-DE" sz="1400" dirty="0"/>
              <a:t>der </a:t>
            </a:r>
            <a:r>
              <a:rPr lang="de-DE" sz="1400" b="1" dirty="0">
                <a:solidFill>
                  <a:srgbClr val="002068"/>
                </a:solidFill>
              </a:rPr>
              <a:t>PED-Fläche </a:t>
            </a:r>
            <a:r>
              <a:rPr lang="de-DE" sz="1400" dirty="0"/>
              <a:t>in der 5mm Zone</a:t>
            </a:r>
          </a:p>
        </p:txBody>
      </p:sp>
      <p:sp>
        <p:nvSpPr>
          <p:cNvPr id="176" name="Textfeld 175">
            <a:extLst>
              <a:ext uri="{FF2B5EF4-FFF2-40B4-BE49-F238E27FC236}">
                <a16:creationId xmlns:a16="http://schemas.microsoft.com/office/drawing/2014/main" id="{A71738F9-7ED7-9A4F-CF9B-3F8E3EA8165B}"/>
              </a:ext>
            </a:extLst>
          </p:cNvPr>
          <p:cNvSpPr txBox="1"/>
          <p:nvPr/>
        </p:nvSpPr>
        <p:spPr>
          <a:xfrm>
            <a:off x="5433573" y="1667629"/>
            <a:ext cx="31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dirty="0"/>
              <a:t>Durchschnittliche Veränderung </a:t>
            </a:r>
          </a:p>
          <a:p>
            <a:pPr algn="ctr"/>
            <a:r>
              <a:rPr lang="de-DE" sz="1400" dirty="0"/>
              <a:t>des </a:t>
            </a:r>
            <a:r>
              <a:rPr lang="de-DE" sz="1400" b="1" dirty="0">
                <a:solidFill>
                  <a:srgbClr val="002068"/>
                </a:solidFill>
              </a:rPr>
              <a:t>PED-Volumens </a:t>
            </a:r>
            <a:r>
              <a:rPr lang="de-DE" sz="1400" dirty="0"/>
              <a:t>in der 5mm Zone</a:t>
            </a:r>
            <a:endParaRPr lang="de-DE" sz="1400" b="1" dirty="0">
              <a:solidFill>
                <a:srgbClr val="002068"/>
              </a:solidFill>
            </a:endParaRPr>
          </a:p>
        </p:txBody>
      </p: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21EE3BD8-B31A-9908-3106-169BFA275192}"/>
              </a:ext>
            </a:extLst>
          </p:cNvPr>
          <p:cNvGrpSpPr/>
          <p:nvPr/>
        </p:nvGrpSpPr>
        <p:grpSpPr>
          <a:xfrm>
            <a:off x="4789941" y="2319239"/>
            <a:ext cx="4520401" cy="2346591"/>
            <a:chOff x="6158972" y="1923842"/>
            <a:chExt cx="2338527" cy="3321188"/>
          </a:xfrm>
        </p:grpSpPr>
        <p:sp>
          <p:nvSpPr>
            <p:cNvPr id="143" name="Textfeld 142">
              <a:extLst>
                <a:ext uri="{FF2B5EF4-FFF2-40B4-BE49-F238E27FC236}">
                  <a16:creationId xmlns:a16="http://schemas.microsoft.com/office/drawing/2014/main" id="{37A40A75-B45C-9FF1-C290-4C3DE7315FC2}"/>
                </a:ext>
              </a:extLst>
            </p:cNvPr>
            <p:cNvSpPr txBox="1"/>
            <p:nvPr/>
          </p:nvSpPr>
          <p:spPr>
            <a:xfrm>
              <a:off x="6158972" y="2871495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1,5</a:t>
              </a:r>
            </a:p>
          </p:txBody>
        </p:sp>
        <p:sp>
          <p:nvSpPr>
            <p:cNvPr id="145" name="Textfeld 144">
              <a:extLst>
                <a:ext uri="{FF2B5EF4-FFF2-40B4-BE49-F238E27FC236}">
                  <a16:creationId xmlns:a16="http://schemas.microsoft.com/office/drawing/2014/main" id="{85662BF0-528D-257C-9411-F734098DE59F}"/>
                </a:ext>
              </a:extLst>
            </p:cNvPr>
            <p:cNvSpPr txBox="1"/>
            <p:nvPr/>
          </p:nvSpPr>
          <p:spPr>
            <a:xfrm>
              <a:off x="6158972" y="2393733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2</a:t>
              </a:r>
            </a:p>
          </p:txBody>
        </p:sp>
        <p:sp>
          <p:nvSpPr>
            <p:cNvPr id="147" name="Textfeld 146">
              <a:extLst>
                <a:ext uri="{FF2B5EF4-FFF2-40B4-BE49-F238E27FC236}">
                  <a16:creationId xmlns:a16="http://schemas.microsoft.com/office/drawing/2014/main" id="{DF743678-BD9C-7127-C0BB-BE5E802B91B0}"/>
                </a:ext>
              </a:extLst>
            </p:cNvPr>
            <p:cNvSpPr txBox="1"/>
            <p:nvPr/>
          </p:nvSpPr>
          <p:spPr>
            <a:xfrm>
              <a:off x="6158972" y="1923842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2,5</a:t>
              </a:r>
            </a:p>
          </p:txBody>
        </p:sp>
        <p:sp>
          <p:nvSpPr>
            <p:cNvPr id="56" name="Textfeld 55">
              <a:extLst>
                <a:ext uri="{FF2B5EF4-FFF2-40B4-BE49-F238E27FC236}">
                  <a16:creationId xmlns:a16="http://schemas.microsoft.com/office/drawing/2014/main" id="{1699A2B3-3A73-977A-5115-DFEC8AAA73F5}"/>
                </a:ext>
              </a:extLst>
            </p:cNvPr>
            <p:cNvSpPr txBox="1"/>
            <p:nvPr/>
          </p:nvSpPr>
          <p:spPr>
            <a:xfrm>
              <a:off x="7048916" y="2134174"/>
              <a:ext cx="8725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/>
                <a:t>(p = 0,02)</a:t>
              </a:r>
            </a:p>
          </p:txBody>
        </p:sp>
        <p:cxnSp>
          <p:nvCxnSpPr>
            <p:cNvPr id="110" name="Gerader Verbinder 109">
              <a:extLst>
                <a:ext uri="{FF2B5EF4-FFF2-40B4-BE49-F238E27FC236}">
                  <a16:creationId xmlns:a16="http://schemas.microsoft.com/office/drawing/2014/main" id="{A5FF9E11-FB0A-0DF3-74D8-4550F1FC5732}"/>
                </a:ext>
              </a:extLst>
            </p:cNvPr>
            <p:cNvCxnSpPr>
              <a:cxnSpLocks/>
            </p:cNvCxnSpPr>
            <p:nvPr/>
          </p:nvCxnSpPr>
          <p:spPr>
            <a:xfrm>
              <a:off x="6564361" y="2113123"/>
              <a:ext cx="4723" cy="235272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12" name="Gruppieren 111">
              <a:extLst>
                <a:ext uri="{FF2B5EF4-FFF2-40B4-BE49-F238E27FC236}">
                  <a16:creationId xmlns:a16="http://schemas.microsoft.com/office/drawing/2014/main" id="{589B8FC2-6EC1-D88A-3B33-F7A9A658E29A}"/>
                </a:ext>
              </a:extLst>
            </p:cNvPr>
            <p:cNvGrpSpPr/>
            <p:nvPr/>
          </p:nvGrpSpPr>
          <p:grpSpPr>
            <a:xfrm>
              <a:off x="7327499" y="2539626"/>
              <a:ext cx="65405" cy="751441"/>
              <a:chOff x="7304076" y="3214370"/>
              <a:chExt cx="65405" cy="1184910"/>
            </a:xfrm>
          </p:grpSpPr>
          <p:cxnSp>
            <p:nvCxnSpPr>
              <p:cNvPr id="164" name="Gerader Verbinder 163">
                <a:extLst>
                  <a:ext uri="{FF2B5EF4-FFF2-40B4-BE49-F238E27FC236}">
                    <a16:creationId xmlns:a16="http://schemas.microsoft.com/office/drawing/2014/main" id="{77AACCFF-6DA4-AEF9-9584-A75FB7FC311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Gerader Verbinder 164">
                <a:extLst>
                  <a:ext uri="{FF2B5EF4-FFF2-40B4-BE49-F238E27FC236}">
                    <a16:creationId xmlns:a16="http://schemas.microsoft.com/office/drawing/2014/main" id="{0BE66927-5C62-DA35-B316-432AFCC8EE97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3" name="Gruppieren 112">
              <a:extLst>
                <a:ext uri="{FF2B5EF4-FFF2-40B4-BE49-F238E27FC236}">
                  <a16:creationId xmlns:a16="http://schemas.microsoft.com/office/drawing/2014/main" id="{1E93F7DE-6643-F327-2E50-6F70B241F7ED}"/>
                </a:ext>
              </a:extLst>
            </p:cNvPr>
            <p:cNvGrpSpPr/>
            <p:nvPr/>
          </p:nvGrpSpPr>
          <p:grpSpPr>
            <a:xfrm>
              <a:off x="7817095" y="3659440"/>
              <a:ext cx="65405" cy="404845"/>
              <a:chOff x="7304076" y="3214370"/>
              <a:chExt cx="65405" cy="1184910"/>
            </a:xfrm>
          </p:grpSpPr>
          <p:cxnSp>
            <p:nvCxnSpPr>
              <p:cNvPr id="162" name="Gerader Verbinder 161">
                <a:extLst>
                  <a:ext uri="{FF2B5EF4-FFF2-40B4-BE49-F238E27FC236}">
                    <a16:creationId xmlns:a16="http://schemas.microsoft.com/office/drawing/2014/main" id="{8DD98FAE-2E2D-C902-CD3F-CA6646F3455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Gerader Verbinder 162">
                <a:extLst>
                  <a:ext uri="{FF2B5EF4-FFF2-40B4-BE49-F238E27FC236}">
                    <a16:creationId xmlns:a16="http://schemas.microsoft.com/office/drawing/2014/main" id="{5DDF951E-D127-3AC8-B190-4581B8DD73A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5" name="Textfeld 114">
              <a:extLst>
                <a:ext uri="{FF2B5EF4-FFF2-40B4-BE49-F238E27FC236}">
                  <a16:creationId xmlns:a16="http://schemas.microsoft.com/office/drawing/2014/main" id="{F0F7AAC7-DD08-707F-0BEF-8BAFF35EEA94}"/>
                </a:ext>
              </a:extLst>
            </p:cNvPr>
            <p:cNvSpPr txBox="1"/>
            <p:nvPr/>
          </p:nvSpPr>
          <p:spPr>
            <a:xfrm>
              <a:off x="6980404" y="2148892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*</a:t>
              </a:r>
              <a:endParaRPr lang="de-DE" sz="1000"/>
            </a:p>
          </p:txBody>
        </p:sp>
        <p:sp>
          <p:nvSpPr>
            <p:cNvPr id="116" name="Textfeld 115">
              <a:extLst>
                <a:ext uri="{FF2B5EF4-FFF2-40B4-BE49-F238E27FC236}">
                  <a16:creationId xmlns:a16="http://schemas.microsoft.com/office/drawing/2014/main" id="{1FB8A740-A6B6-5DDB-5760-74AD111941D5}"/>
                </a:ext>
              </a:extLst>
            </p:cNvPr>
            <p:cNvSpPr txBox="1"/>
            <p:nvPr/>
          </p:nvSpPr>
          <p:spPr>
            <a:xfrm rot="16200000">
              <a:off x="5399270" y="3268478"/>
              <a:ext cx="194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/>
                <a:t>Volumen in mm</a:t>
              </a:r>
              <a:r>
                <a:rPr lang="de-DE" sz="1200" baseline="30000"/>
                <a:t>3</a:t>
              </a:r>
            </a:p>
          </p:txBody>
        </p:sp>
        <p:cxnSp>
          <p:nvCxnSpPr>
            <p:cNvPr id="117" name="Gerader Verbinder 116">
              <a:extLst>
                <a:ext uri="{FF2B5EF4-FFF2-40B4-BE49-F238E27FC236}">
                  <a16:creationId xmlns:a16="http://schemas.microsoft.com/office/drawing/2014/main" id="{9E8D9ABE-4282-B273-15F3-BF20838DF07E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63" y="2124701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8" name="Gerader Verbinder 117">
              <a:extLst>
                <a:ext uri="{FF2B5EF4-FFF2-40B4-BE49-F238E27FC236}">
                  <a16:creationId xmlns:a16="http://schemas.microsoft.com/office/drawing/2014/main" id="{4ADF24EA-1D1F-3FCF-78A7-B54486DC2025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63" y="4460485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9" name="Gerader Verbinder 118">
              <a:extLst>
                <a:ext uri="{FF2B5EF4-FFF2-40B4-BE49-F238E27FC236}">
                  <a16:creationId xmlns:a16="http://schemas.microsoft.com/office/drawing/2014/main" id="{1C71B42A-E691-67F8-5415-CDF0006D3B56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63" y="3539377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0" name="Gerader Verbinder 119">
              <a:extLst>
                <a:ext uri="{FF2B5EF4-FFF2-40B4-BE49-F238E27FC236}">
                  <a16:creationId xmlns:a16="http://schemas.microsoft.com/office/drawing/2014/main" id="{449F47A9-E289-7348-6FAA-F4EE108CC057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63" y="3053425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2" name="Gerader Verbinder 121">
              <a:extLst>
                <a:ext uri="{FF2B5EF4-FFF2-40B4-BE49-F238E27FC236}">
                  <a16:creationId xmlns:a16="http://schemas.microsoft.com/office/drawing/2014/main" id="{17473C0C-9871-5E4D-F141-ABD1A1AC3AAD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63" y="2582713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24" name="Textfeld 123">
              <a:extLst>
                <a:ext uri="{FF2B5EF4-FFF2-40B4-BE49-F238E27FC236}">
                  <a16:creationId xmlns:a16="http://schemas.microsoft.com/office/drawing/2014/main" id="{EA859CF1-A63D-D8CE-7628-3CC4C8D864B2}"/>
                </a:ext>
              </a:extLst>
            </p:cNvPr>
            <p:cNvSpPr txBox="1"/>
            <p:nvPr/>
          </p:nvSpPr>
          <p:spPr>
            <a:xfrm>
              <a:off x="6158972" y="4270890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0</a:t>
              </a:r>
            </a:p>
          </p:txBody>
        </p:sp>
        <p:sp>
          <p:nvSpPr>
            <p:cNvPr id="126" name="Rechteck 125">
              <a:extLst>
                <a:ext uri="{FF2B5EF4-FFF2-40B4-BE49-F238E27FC236}">
                  <a16:creationId xmlns:a16="http://schemas.microsoft.com/office/drawing/2014/main" id="{44B5A9F4-DF8C-B728-9685-CCA1F5162280}"/>
                </a:ext>
              </a:extLst>
            </p:cNvPr>
            <p:cNvSpPr/>
            <p:nvPr/>
          </p:nvSpPr>
          <p:spPr>
            <a:xfrm>
              <a:off x="7193726" y="3275574"/>
              <a:ext cx="332953" cy="118465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8" name="Rechteck 127">
              <a:extLst>
                <a:ext uri="{FF2B5EF4-FFF2-40B4-BE49-F238E27FC236}">
                  <a16:creationId xmlns:a16="http://schemas.microsoft.com/office/drawing/2014/main" id="{25C38DAB-537D-F91B-4BCC-1204FB2EA52D}"/>
                </a:ext>
              </a:extLst>
            </p:cNvPr>
            <p:cNvSpPr/>
            <p:nvPr/>
          </p:nvSpPr>
          <p:spPr>
            <a:xfrm>
              <a:off x="7680290" y="4064995"/>
              <a:ext cx="332953" cy="3952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grpSp>
          <p:nvGrpSpPr>
            <p:cNvPr id="129" name="Gruppieren 128">
              <a:extLst>
                <a:ext uri="{FF2B5EF4-FFF2-40B4-BE49-F238E27FC236}">
                  <a16:creationId xmlns:a16="http://schemas.microsoft.com/office/drawing/2014/main" id="{FA5ED44E-2815-8C91-0A27-A13B29C311F7}"/>
                </a:ext>
              </a:extLst>
            </p:cNvPr>
            <p:cNvGrpSpPr/>
            <p:nvPr/>
          </p:nvGrpSpPr>
          <p:grpSpPr>
            <a:xfrm>
              <a:off x="6825844" y="3491123"/>
              <a:ext cx="65405" cy="666877"/>
              <a:chOff x="7304076" y="3214370"/>
              <a:chExt cx="65405" cy="1184910"/>
            </a:xfrm>
          </p:grpSpPr>
          <p:cxnSp>
            <p:nvCxnSpPr>
              <p:cNvPr id="160" name="Gerader Verbinder 159">
                <a:extLst>
                  <a:ext uri="{FF2B5EF4-FFF2-40B4-BE49-F238E27FC236}">
                    <a16:creationId xmlns:a16="http://schemas.microsoft.com/office/drawing/2014/main" id="{6B9B9F27-619E-9549-3C90-1803B9F3DC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Gerader Verbinder 160">
                <a:extLst>
                  <a:ext uri="{FF2B5EF4-FFF2-40B4-BE49-F238E27FC236}">
                    <a16:creationId xmlns:a16="http://schemas.microsoft.com/office/drawing/2014/main" id="{5FF3C2FB-5023-C7F9-A124-4B1A947C7C38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32" name="Gerader Verbinder 131">
              <a:extLst>
                <a:ext uri="{FF2B5EF4-FFF2-40B4-BE49-F238E27FC236}">
                  <a16:creationId xmlns:a16="http://schemas.microsoft.com/office/drawing/2014/main" id="{9391331D-07DE-418A-A39B-2E993219031A}"/>
                </a:ext>
              </a:extLst>
            </p:cNvPr>
            <p:cNvCxnSpPr>
              <a:cxnSpLocks/>
            </p:cNvCxnSpPr>
            <p:nvPr/>
          </p:nvCxnSpPr>
          <p:spPr>
            <a:xfrm>
              <a:off x="6831201" y="2454628"/>
              <a:ext cx="487228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5" name="Gerader Verbinder 134">
              <a:extLst>
                <a:ext uri="{FF2B5EF4-FFF2-40B4-BE49-F238E27FC236}">
                  <a16:creationId xmlns:a16="http://schemas.microsoft.com/office/drawing/2014/main" id="{2420124D-0C3F-7F7B-E19E-1BC3B7946E1E}"/>
                </a:ext>
              </a:extLst>
            </p:cNvPr>
            <p:cNvCxnSpPr>
              <a:cxnSpLocks/>
            </p:cNvCxnSpPr>
            <p:nvPr/>
          </p:nvCxnSpPr>
          <p:spPr>
            <a:xfrm>
              <a:off x="6490663" y="3999929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9" name="Textfeld 138">
              <a:extLst>
                <a:ext uri="{FF2B5EF4-FFF2-40B4-BE49-F238E27FC236}">
                  <a16:creationId xmlns:a16="http://schemas.microsoft.com/office/drawing/2014/main" id="{F7BEFC9F-6DC5-9CC6-1BD7-BBABB13E1F5A}"/>
                </a:ext>
              </a:extLst>
            </p:cNvPr>
            <p:cNvSpPr txBox="1"/>
            <p:nvPr/>
          </p:nvSpPr>
          <p:spPr>
            <a:xfrm>
              <a:off x="6158972" y="3808322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0,5</a:t>
              </a:r>
            </a:p>
          </p:txBody>
        </p:sp>
        <p:sp>
          <p:nvSpPr>
            <p:cNvPr id="141" name="Textfeld 140">
              <a:extLst>
                <a:ext uri="{FF2B5EF4-FFF2-40B4-BE49-F238E27FC236}">
                  <a16:creationId xmlns:a16="http://schemas.microsoft.com/office/drawing/2014/main" id="{5DE79D86-64E9-B5FE-888F-375C7E3A0ACA}"/>
                </a:ext>
              </a:extLst>
            </p:cNvPr>
            <p:cNvSpPr txBox="1"/>
            <p:nvPr/>
          </p:nvSpPr>
          <p:spPr>
            <a:xfrm>
              <a:off x="6158972" y="3358391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1</a:t>
              </a:r>
            </a:p>
          </p:txBody>
        </p:sp>
        <p:sp>
          <p:nvSpPr>
            <p:cNvPr id="148" name="Textfeld 147">
              <a:extLst>
                <a:ext uri="{FF2B5EF4-FFF2-40B4-BE49-F238E27FC236}">
                  <a16:creationId xmlns:a16="http://schemas.microsoft.com/office/drawing/2014/main" id="{837CA3AE-979E-6B68-961E-F6E470819F3C}"/>
                </a:ext>
              </a:extLst>
            </p:cNvPr>
            <p:cNvSpPr txBox="1"/>
            <p:nvPr/>
          </p:nvSpPr>
          <p:spPr>
            <a:xfrm>
              <a:off x="6457245" y="4460943"/>
              <a:ext cx="792434" cy="34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Baseline </a:t>
              </a:r>
            </a:p>
          </p:txBody>
        </p:sp>
        <p:sp>
          <p:nvSpPr>
            <p:cNvPr id="150" name="Textfeld 149">
              <a:extLst>
                <a:ext uri="{FF2B5EF4-FFF2-40B4-BE49-F238E27FC236}">
                  <a16:creationId xmlns:a16="http://schemas.microsoft.com/office/drawing/2014/main" id="{1390B4E0-CF50-E8BC-1685-BC6737EB2D49}"/>
                </a:ext>
              </a:extLst>
            </p:cNvPr>
            <p:cNvSpPr txBox="1"/>
            <p:nvPr/>
          </p:nvSpPr>
          <p:spPr>
            <a:xfrm>
              <a:off x="6880075" y="4460943"/>
              <a:ext cx="924901" cy="5662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i="1" dirty="0"/>
                <a:t>Switch</a:t>
              </a:r>
              <a:r>
                <a:rPr lang="de-DE" sz="1000" dirty="0"/>
                <a:t> zu </a:t>
              </a:r>
            </a:p>
            <a:p>
              <a:pPr algn="ctr"/>
              <a:r>
                <a:rPr lang="de-DE" sz="1000" dirty="0" err="1"/>
                <a:t>Brolucizumab</a:t>
              </a:r>
              <a:r>
                <a:rPr lang="de-DE" sz="1000" dirty="0"/>
                <a:t> </a:t>
              </a:r>
            </a:p>
          </p:txBody>
        </p:sp>
        <p:sp>
          <p:nvSpPr>
            <p:cNvPr id="152" name="Textfeld 151">
              <a:extLst>
                <a:ext uri="{FF2B5EF4-FFF2-40B4-BE49-F238E27FC236}">
                  <a16:creationId xmlns:a16="http://schemas.microsoft.com/office/drawing/2014/main" id="{09FA5096-F5E4-9CB9-0932-5062D7FAD30B}"/>
                </a:ext>
              </a:extLst>
            </p:cNvPr>
            <p:cNvSpPr txBox="1"/>
            <p:nvPr/>
          </p:nvSpPr>
          <p:spPr>
            <a:xfrm>
              <a:off x="7434682" y="4460943"/>
              <a:ext cx="924901" cy="78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6 Wochen nach Ende </a:t>
              </a:r>
            </a:p>
            <a:p>
              <a:pPr algn="ctr"/>
              <a:r>
                <a:rPr lang="de-DE" sz="1000" dirty="0"/>
                <a:t>der </a:t>
              </a:r>
              <a:r>
                <a:rPr lang="de-DE" sz="1000" dirty="0" err="1"/>
                <a:t>Aufdosierung</a:t>
              </a:r>
              <a:endParaRPr lang="de-DE" sz="1000" dirty="0"/>
            </a:p>
            <a:p>
              <a:pPr algn="ctr"/>
              <a:r>
                <a:rPr lang="de-DE" sz="1000" dirty="0" err="1"/>
                <a:t>Brolucizumab</a:t>
              </a:r>
              <a:r>
                <a:rPr lang="de-DE" sz="1000" dirty="0"/>
                <a:t> </a:t>
              </a:r>
            </a:p>
          </p:txBody>
        </p:sp>
        <p:sp>
          <p:nvSpPr>
            <p:cNvPr id="154" name="Rechteck 153">
              <a:extLst>
                <a:ext uri="{FF2B5EF4-FFF2-40B4-BE49-F238E27FC236}">
                  <a16:creationId xmlns:a16="http://schemas.microsoft.com/office/drawing/2014/main" id="{EAEC6190-E09B-1C11-6D6D-93A01F52D58D}"/>
                </a:ext>
              </a:extLst>
            </p:cNvPr>
            <p:cNvSpPr/>
            <p:nvPr/>
          </p:nvSpPr>
          <p:spPr>
            <a:xfrm>
              <a:off x="6692071" y="4028278"/>
              <a:ext cx="332953" cy="43195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5" name="Gerader Verbinder 154">
              <a:extLst>
                <a:ext uri="{FF2B5EF4-FFF2-40B4-BE49-F238E27FC236}">
                  <a16:creationId xmlns:a16="http://schemas.microsoft.com/office/drawing/2014/main" id="{53B665FB-4729-675F-8B1B-A11791986A1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562818" y="4460232"/>
              <a:ext cx="1721646" cy="12289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73" name="Textfeld 172">
              <a:extLst>
                <a:ext uri="{FF2B5EF4-FFF2-40B4-BE49-F238E27FC236}">
                  <a16:creationId xmlns:a16="http://schemas.microsoft.com/office/drawing/2014/main" id="{85B01E8B-343D-0F2A-695E-8F3E420C61CD}"/>
                </a:ext>
              </a:extLst>
            </p:cNvPr>
            <p:cNvSpPr txBox="1"/>
            <p:nvPr/>
          </p:nvSpPr>
          <p:spPr>
            <a:xfrm>
              <a:off x="7555912" y="237792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*</a:t>
              </a:r>
              <a:endParaRPr lang="de-DE" sz="1000"/>
            </a:p>
          </p:txBody>
        </p:sp>
        <p:sp>
          <p:nvSpPr>
            <p:cNvPr id="9" name="Textfeld 8">
              <a:extLst>
                <a:ext uri="{FF2B5EF4-FFF2-40B4-BE49-F238E27FC236}">
                  <a16:creationId xmlns:a16="http://schemas.microsoft.com/office/drawing/2014/main" id="{0CAAC22E-7E72-48E8-196B-8EE3F6BCAA4C}"/>
                </a:ext>
              </a:extLst>
            </p:cNvPr>
            <p:cNvSpPr txBox="1"/>
            <p:nvPr/>
          </p:nvSpPr>
          <p:spPr>
            <a:xfrm>
              <a:off x="7624956" y="2386594"/>
              <a:ext cx="8725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/>
                <a:t>(p = 0,01)</a:t>
              </a:r>
            </a:p>
          </p:txBody>
        </p:sp>
      </p:grpSp>
      <p:grpSp>
        <p:nvGrpSpPr>
          <p:cNvPr id="88" name="Gruppieren 87">
            <a:extLst>
              <a:ext uri="{FF2B5EF4-FFF2-40B4-BE49-F238E27FC236}">
                <a16:creationId xmlns:a16="http://schemas.microsoft.com/office/drawing/2014/main" id="{D7E683D1-0813-9F21-16AE-4DB73A467FE7}"/>
              </a:ext>
            </a:extLst>
          </p:cNvPr>
          <p:cNvGrpSpPr/>
          <p:nvPr/>
        </p:nvGrpSpPr>
        <p:grpSpPr>
          <a:xfrm>
            <a:off x="632377" y="2345980"/>
            <a:ext cx="3974876" cy="2331894"/>
            <a:chOff x="770303" y="1942712"/>
            <a:chExt cx="2285659" cy="3300387"/>
          </a:xfrm>
        </p:grpSpPr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3E858CFD-3B78-2E72-BFBB-D7622B8A8980}"/>
                </a:ext>
              </a:extLst>
            </p:cNvPr>
            <p:cNvCxnSpPr>
              <a:cxnSpLocks/>
            </p:cNvCxnSpPr>
            <p:nvPr/>
          </p:nvCxnSpPr>
          <p:spPr>
            <a:xfrm>
              <a:off x="1182746" y="2155791"/>
              <a:ext cx="7892" cy="2310032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2" name="Gruppieren 31">
              <a:extLst>
                <a:ext uri="{FF2B5EF4-FFF2-40B4-BE49-F238E27FC236}">
                  <a16:creationId xmlns:a16="http://schemas.microsoft.com/office/drawing/2014/main" id="{05CDA2E7-E824-31F4-55AD-3E1D6EF5FC74}"/>
                </a:ext>
              </a:extLst>
            </p:cNvPr>
            <p:cNvGrpSpPr/>
            <p:nvPr/>
          </p:nvGrpSpPr>
          <p:grpSpPr>
            <a:xfrm>
              <a:off x="1957054" y="2291951"/>
              <a:ext cx="65405" cy="756839"/>
              <a:chOff x="7304076" y="3214370"/>
              <a:chExt cx="65405" cy="1184910"/>
            </a:xfrm>
          </p:grpSpPr>
          <p:cxnSp>
            <p:nvCxnSpPr>
              <p:cNvPr id="60" name="Gerader Verbinder 59">
                <a:extLst>
                  <a:ext uri="{FF2B5EF4-FFF2-40B4-BE49-F238E27FC236}">
                    <a16:creationId xmlns:a16="http://schemas.microsoft.com/office/drawing/2014/main" id="{FA906C3D-5D99-40D3-69BD-10FD3F5E765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ACD2C8C8-7304-7290-2BF2-678860A238F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91911013-259E-EF86-97B1-9437188C3AC2}"/>
                </a:ext>
              </a:extLst>
            </p:cNvPr>
            <p:cNvGrpSpPr/>
            <p:nvPr/>
          </p:nvGrpSpPr>
          <p:grpSpPr>
            <a:xfrm>
              <a:off x="2521326" y="2527210"/>
              <a:ext cx="65405" cy="900600"/>
              <a:chOff x="7304076" y="3214370"/>
              <a:chExt cx="65405" cy="1184910"/>
            </a:xfrm>
          </p:grpSpPr>
          <p:cxnSp>
            <p:nvCxnSpPr>
              <p:cNvPr id="58" name="Gerader Verbinder 57">
                <a:extLst>
                  <a:ext uri="{FF2B5EF4-FFF2-40B4-BE49-F238E27FC236}">
                    <a16:creationId xmlns:a16="http://schemas.microsoft.com/office/drawing/2014/main" id="{21A32F68-9BC4-0D8B-0948-D2AED331B77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r Verbinder 58">
                <a:extLst>
                  <a:ext uri="{FF2B5EF4-FFF2-40B4-BE49-F238E27FC236}">
                    <a16:creationId xmlns:a16="http://schemas.microsoft.com/office/drawing/2014/main" id="{B3A545BD-D769-54C1-C068-62DE673D863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5" name="Textfeld 34">
              <a:extLst>
                <a:ext uri="{FF2B5EF4-FFF2-40B4-BE49-F238E27FC236}">
                  <a16:creationId xmlns:a16="http://schemas.microsoft.com/office/drawing/2014/main" id="{C9ADC548-D22F-D808-A70B-DD144DABEDB7}"/>
                </a:ext>
              </a:extLst>
            </p:cNvPr>
            <p:cNvSpPr txBox="1"/>
            <p:nvPr/>
          </p:nvSpPr>
          <p:spPr>
            <a:xfrm>
              <a:off x="1612246" y="1960445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/>
                <a:t>*</a:t>
              </a:r>
              <a:endParaRPr lang="de-DE" sz="1000"/>
            </a:p>
          </p:txBody>
        </p:sp>
        <p:sp>
          <p:nvSpPr>
            <p:cNvPr id="36" name="Textfeld 35">
              <a:extLst>
                <a:ext uri="{FF2B5EF4-FFF2-40B4-BE49-F238E27FC236}">
                  <a16:creationId xmlns:a16="http://schemas.microsoft.com/office/drawing/2014/main" id="{B1C5FA62-7D7B-685B-F5F3-B72C28E1925B}"/>
                </a:ext>
              </a:extLst>
            </p:cNvPr>
            <p:cNvSpPr txBox="1"/>
            <p:nvPr/>
          </p:nvSpPr>
          <p:spPr>
            <a:xfrm rot="16200000">
              <a:off x="46797" y="3268478"/>
              <a:ext cx="19491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/>
                <a:t>Fläche in mm</a:t>
              </a:r>
              <a:r>
                <a:rPr lang="de-DE" sz="1200" baseline="30000"/>
                <a:t>2</a:t>
              </a:r>
            </a:p>
          </p:txBody>
        </p:sp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4788F2AD-53C2-47E3-5A68-B0E918E32E92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2155791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16503221-8E92-0F4A-DDAA-369474203262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4458555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0F9B0792-6D75-18BC-BF55-939AF6187A46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3537447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7217E84A-8D00-63A4-9BB6-0BF4A46EC4C8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3076895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A10D8187-E24A-EA00-B60D-5F56A6D2BD62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2846619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8EE9503F-2159-6314-253E-4EF57AC91FF2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2616343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75A5C0C0-8632-0432-4030-FCC310E483C1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2386067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51" name="Textfeld 50">
              <a:extLst>
                <a:ext uri="{FF2B5EF4-FFF2-40B4-BE49-F238E27FC236}">
                  <a16:creationId xmlns:a16="http://schemas.microsoft.com/office/drawing/2014/main" id="{EA4F1127-FBA3-25CC-B883-F299FD3E84AF}"/>
                </a:ext>
              </a:extLst>
            </p:cNvPr>
            <p:cNvSpPr txBox="1"/>
            <p:nvPr/>
          </p:nvSpPr>
          <p:spPr>
            <a:xfrm>
              <a:off x="770305" y="4276152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0</a:t>
              </a:r>
            </a:p>
          </p:txBody>
        </p:sp>
        <p:sp>
          <p:nvSpPr>
            <p:cNvPr id="69" name="Rechteck 68">
              <a:extLst>
                <a:ext uri="{FF2B5EF4-FFF2-40B4-BE49-F238E27FC236}">
                  <a16:creationId xmlns:a16="http://schemas.microsoft.com/office/drawing/2014/main" id="{146FC6EA-01D1-558D-14AB-28C4B3F68DD8}"/>
                </a:ext>
              </a:extLst>
            </p:cNvPr>
            <p:cNvSpPr/>
            <p:nvPr/>
          </p:nvSpPr>
          <p:spPr>
            <a:xfrm>
              <a:off x="1823281" y="3023635"/>
              <a:ext cx="332953" cy="14346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2647ACAC-89A6-9F4B-51D4-00021FD016B7}"/>
                </a:ext>
              </a:extLst>
            </p:cNvPr>
            <p:cNvSpPr/>
            <p:nvPr/>
          </p:nvSpPr>
          <p:spPr>
            <a:xfrm>
              <a:off x="2384521" y="3421883"/>
              <a:ext cx="332953" cy="10364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72" name="Gruppieren 71">
              <a:extLst>
                <a:ext uri="{FF2B5EF4-FFF2-40B4-BE49-F238E27FC236}">
                  <a16:creationId xmlns:a16="http://schemas.microsoft.com/office/drawing/2014/main" id="{2EE3EB70-9FA7-6CC0-0FDD-90E66133FBD2}"/>
                </a:ext>
              </a:extLst>
            </p:cNvPr>
            <p:cNvGrpSpPr/>
            <p:nvPr/>
          </p:nvGrpSpPr>
          <p:grpSpPr>
            <a:xfrm>
              <a:off x="1397487" y="3119623"/>
              <a:ext cx="65405" cy="666877"/>
              <a:chOff x="7304076" y="3214370"/>
              <a:chExt cx="65405" cy="1184910"/>
            </a:xfrm>
          </p:grpSpPr>
          <p:cxnSp>
            <p:nvCxnSpPr>
              <p:cNvPr id="73" name="Gerader Verbinder 72">
                <a:extLst>
                  <a:ext uri="{FF2B5EF4-FFF2-40B4-BE49-F238E27FC236}">
                    <a16:creationId xmlns:a16="http://schemas.microsoft.com/office/drawing/2014/main" id="{B46ED6AA-36B3-38B4-987D-54BDB6EBC8E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336594" y="3214370"/>
                <a:ext cx="0" cy="118491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Gerader Verbinder 73">
                <a:extLst>
                  <a:ext uri="{FF2B5EF4-FFF2-40B4-BE49-F238E27FC236}">
                    <a16:creationId xmlns:a16="http://schemas.microsoft.com/office/drawing/2014/main" id="{48F3275E-FC7D-65BC-2C8E-F9C6CA58A38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304076" y="3220083"/>
                <a:ext cx="65405" cy="0"/>
              </a:xfrm>
              <a:prstGeom prst="line">
                <a:avLst/>
              </a:prstGeom>
              <a:ln w="127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2" name="Gerader Verbinder 81">
              <a:extLst>
                <a:ext uri="{FF2B5EF4-FFF2-40B4-BE49-F238E27FC236}">
                  <a16:creationId xmlns:a16="http://schemas.microsoft.com/office/drawing/2014/main" id="{E13653B8-9FC3-6787-524A-087FFA47524E}"/>
                </a:ext>
              </a:extLst>
            </p:cNvPr>
            <p:cNvCxnSpPr>
              <a:cxnSpLocks/>
            </p:cNvCxnSpPr>
            <p:nvPr/>
          </p:nvCxnSpPr>
          <p:spPr>
            <a:xfrm>
              <a:off x="1438302" y="2250689"/>
              <a:ext cx="55127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5" name="Gerader Verbinder 84">
              <a:extLst>
                <a:ext uri="{FF2B5EF4-FFF2-40B4-BE49-F238E27FC236}">
                  <a16:creationId xmlns:a16="http://schemas.microsoft.com/office/drawing/2014/main" id="{57706A38-9F8A-90BA-1F3C-8A6022D0F32F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4228275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6" name="Gerader Verbinder 85">
              <a:extLst>
                <a:ext uri="{FF2B5EF4-FFF2-40B4-BE49-F238E27FC236}">
                  <a16:creationId xmlns:a16="http://schemas.microsoft.com/office/drawing/2014/main" id="{D973B74C-E717-484B-815C-AEE4CA419A52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3997999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7" name="Gerader Verbinder 86">
              <a:extLst>
                <a:ext uri="{FF2B5EF4-FFF2-40B4-BE49-F238E27FC236}">
                  <a16:creationId xmlns:a16="http://schemas.microsoft.com/office/drawing/2014/main" id="{A8CD9EA6-092C-2D5C-8F25-2868FEBA255E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3767723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9" name="Gerader Verbinder 88">
              <a:extLst>
                <a:ext uri="{FF2B5EF4-FFF2-40B4-BE49-F238E27FC236}">
                  <a16:creationId xmlns:a16="http://schemas.microsoft.com/office/drawing/2014/main" id="{08C9D324-119C-1CAC-67C0-F76E62446620}"/>
                </a:ext>
              </a:extLst>
            </p:cNvPr>
            <p:cNvCxnSpPr>
              <a:cxnSpLocks/>
            </p:cNvCxnSpPr>
            <p:nvPr/>
          </p:nvCxnSpPr>
          <p:spPr>
            <a:xfrm>
              <a:off x="1106502" y="3307171"/>
              <a:ext cx="72966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90" name="Textfeld 89">
              <a:extLst>
                <a:ext uri="{FF2B5EF4-FFF2-40B4-BE49-F238E27FC236}">
                  <a16:creationId xmlns:a16="http://schemas.microsoft.com/office/drawing/2014/main" id="{BFB4BEAF-E452-A02F-4176-42ACE64C6668}"/>
                </a:ext>
              </a:extLst>
            </p:cNvPr>
            <p:cNvSpPr txBox="1"/>
            <p:nvPr/>
          </p:nvSpPr>
          <p:spPr>
            <a:xfrm>
              <a:off x="770305" y="4050650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1</a:t>
              </a:r>
            </a:p>
          </p:txBody>
        </p:sp>
        <p:sp>
          <p:nvSpPr>
            <p:cNvPr id="91" name="Textfeld 90">
              <a:extLst>
                <a:ext uri="{FF2B5EF4-FFF2-40B4-BE49-F238E27FC236}">
                  <a16:creationId xmlns:a16="http://schemas.microsoft.com/office/drawing/2014/main" id="{A3E92BAC-348A-1DAE-90CE-9C5E981193F0}"/>
                </a:ext>
              </a:extLst>
            </p:cNvPr>
            <p:cNvSpPr txBox="1"/>
            <p:nvPr/>
          </p:nvSpPr>
          <p:spPr>
            <a:xfrm>
              <a:off x="770305" y="3813583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2</a:t>
              </a:r>
            </a:p>
          </p:txBody>
        </p:sp>
        <p:sp>
          <p:nvSpPr>
            <p:cNvPr id="92" name="Textfeld 91">
              <a:extLst>
                <a:ext uri="{FF2B5EF4-FFF2-40B4-BE49-F238E27FC236}">
                  <a16:creationId xmlns:a16="http://schemas.microsoft.com/office/drawing/2014/main" id="{1A5D96AB-3FB7-46FA-F2A0-BAAA0CEC48C0}"/>
                </a:ext>
              </a:extLst>
            </p:cNvPr>
            <p:cNvSpPr txBox="1"/>
            <p:nvPr/>
          </p:nvSpPr>
          <p:spPr>
            <a:xfrm>
              <a:off x="770305" y="3588082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3</a:t>
              </a:r>
            </a:p>
          </p:txBody>
        </p:sp>
        <p:sp>
          <p:nvSpPr>
            <p:cNvPr id="93" name="Textfeld 92">
              <a:extLst>
                <a:ext uri="{FF2B5EF4-FFF2-40B4-BE49-F238E27FC236}">
                  <a16:creationId xmlns:a16="http://schemas.microsoft.com/office/drawing/2014/main" id="{4B5906EE-DDBF-3128-31E1-73550791E939}"/>
                </a:ext>
              </a:extLst>
            </p:cNvPr>
            <p:cNvSpPr txBox="1"/>
            <p:nvPr/>
          </p:nvSpPr>
          <p:spPr>
            <a:xfrm>
              <a:off x="770305" y="3363652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4</a:t>
              </a:r>
            </a:p>
          </p:txBody>
        </p:sp>
        <p:sp>
          <p:nvSpPr>
            <p:cNvPr id="94" name="Textfeld 93">
              <a:extLst>
                <a:ext uri="{FF2B5EF4-FFF2-40B4-BE49-F238E27FC236}">
                  <a16:creationId xmlns:a16="http://schemas.microsoft.com/office/drawing/2014/main" id="{3B586DB9-30F9-D26A-E67E-FC918F694D15}"/>
                </a:ext>
              </a:extLst>
            </p:cNvPr>
            <p:cNvSpPr txBox="1"/>
            <p:nvPr/>
          </p:nvSpPr>
          <p:spPr>
            <a:xfrm>
              <a:off x="770303" y="3112519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5</a:t>
              </a:r>
            </a:p>
          </p:txBody>
        </p:sp>
        <p:sp>
          <p:nvSpPr>
            <p:cNvPr id="95" name="Textfeld 94">
              <a:extLst>
                <a:ext uri="{FF2B5EF4-FFF2-40B4-BE49-F238E27FC236}">
                  <a16:creationId xmlns:a16="http://schemas.microsoft.com/office/drawing/2014/main" id="{9D7B32CB-4E00-DF3E-BA48-FDF5B2FA3AA4}"/>
                </a:ext>
              </a:extLst>
            </p:cNvPr>
            <p:cNvSpPr txBox="1"/>
            <p:nvPr/>
          </p:nvSpPr>
          <p:spPr>
            <a:xfrm>
              <a:off x="770305" y="2886282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6</a:t>
              </a:r>
            </a:p>
          </p:txBody>
        </p:sp>
        <p:sp>
          <p:nvSpPr>
            <p:cNvPr id="96" name="Textfeld 95">
              <a:extLst>
                <a:ext uri="{FF2B5EF4-FFF2-40B4-BE49-F238E27FC236}">
                  <a16:creationId xmlns:a16="http://schemas.microsoft.com/office/drawing/2014/main" id="{93FEA515-7361-A577-3796-51E56BB7265F}"/>
                </a:ext>
              </a:extLst>
            </p:cNvPr>
            <p:cNvSpPr txBox="1"/>
            <p:nvPr/>
          </p:nvSpPr>
          <p:spPr>
            <a:xfrm>
              <a:off x="770305" y="2660324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7</a:t>
              </a:r>
            </a:p>
          </p:txBody>
        </p:sp>
        <p:sp>
          <p:nvSpPr>
            <p:cNvPr id="97" name="Textfeld 96">
              <a:extLst>
                <a:ext uri="{FF2B5EF4-FFF2-40B4-BE49-F238E27FC236}">
                  <a16:creationId xmlns:a16="http://schemas.microsoft.com/office/drawing/2014/main" id="{0A6F099E-66A5-9DBA-7AD1-1FED11F33645}"/>
                </a:ext>
              </a:extLst>
            </p:cNvPr>
            <p:cNvSpPr txBox="1"/>
            <p:nvPr/>
          </p:nvSpPr>
          <p:spPr>
            <a:xfrm>
              <a:off x="770305" y="2429475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8</a:t>
              </a:r>
            </a:p>
          </p:txBody>
        </p:sp>
        <p:sp>
          <p:nvSpPr>
            <p:cNvPr id="98" name="Textfeld 97">
              <a:extLst>
                <a:ext uri="{FF2B5EF4-FFF2-40B4-BE49-F238E27FC236}">
                  <a16:creationId xmlns:a16="http://schemas.microsoft.com/office/drawing/2014/main" id="{EE281FD7-D452-EDAE-6E8F-9FC6E512FA1A}"/>
                </a:ext>
              </a:extLst>
            </p:cNvPr>
            <p:cNvSpPr txBox="1"/>
            <p:nvPr/>
          </p:nvSpPr>
          <p:spPr>
            <a:xfrm>
              <a:off x="770305" y="2196355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9</a:t>
              </a:r>
            </a:p>
          </p:txBody>
        </p:sp>
        <p:sp>
          <p:nvSpPr>
            <p:cNvPr id="99" name="Textfeld 98">
              <a:extLst>
                <a:ext uri="{FF2B5EF4-FFF2-40B4-BE49-F238E27FC236}">
                  <a16:creationId xmlns:a16="http://schemas.microsoft.com/office/drawing/2014/main" id="{2898F059-02B2-1A18-F02E-635DD130BB8A}"/>
                </a:ext>
              </a:extLst>
            </p:cNvPr>
            <p:cNvSpPr txBox="1"/>
            <p:nvPr/>
          </p:nvSpPr>
          <p:spPr>
            <a:xfrm>
              <a:off x="770305" y="1976854"/>
              <a:ext cx="35930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de-DE" sz="1000"/>
                <a:t>10</a:t>
              </a:r>
            </a:p>
          </p:txBody>
        </p:sp>
        <p:sp>
          <p:nvSpPr>
            <p:cNvPr id="100" name="Textfeld 99">
              <a:extLst>
                <a:ext uri="{FF2B5EF4-FFF2-40B4-BE49-F238E27FC236}">
                  <a16:creationId xmlns:a16="http://schemas.microsoft.com/office/drawing/2014/main" id="{56B3FF24-E1E7-4C9B-3C04-05EA5D5EBF7A}"/>
                </a:ext>
              </a:extLst>
            </p:cNvPr>
            <p:cNvSpPr txBox="1"/>
            <p:nvPr/>
          </p:nvSpPr>
          <p:spPr>
            <a:xfrm>
              <a:off x="1034984" y="4459012"/>
              <a:ext cx="792434" cy="3484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Baseline </a:t>
              </a:r>
            </a:p>
          </p:txBody>
        </p:sp>
        <p:sp>
          <p:nvSpPr>
            <p:cNvPr id="102" name="Textfeld 101">
              <a:extLst>
                <a:ext uri="{FF2B5EF4-FFF2-40B4-BE49-F238E27FC236}">
                  <a16:creationId xmlns:a16="http://schemas.microsoft.com/office/drawing/2014/main" id="{F3F0AE3A-C6B5-02CA-EB6E-8A1A1904C3A6}"/>
                </a:ext>
              </a:extLst>
            </p:cNvPr>
            <p:cNvSpPr txBox="1"/>
            <p:nvPr/>
          </p:nvSpPr>
          <p:spPr>
            <a:xfrm>
              <a:off x="1500986" y="4459012"/>
              <a:ext cx="924901" cy="7114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i="1" dirty="0"/>
                <a:t>Switch</a:t>
              </a:r>
              <a:r>
                <a:rPr lang="de-DE" sz="1000" dirty="0"/>
                <a:t> zu</a:t>
              </a:r>
            </a:p>
            <a:p>
              <a:pPr algn="ctr"/>
              <a:r>
                <a:rPr lang="de-DE" sz="1000" dirty="0" err="1"/>
                <a:t>Brolucizumab</a:t>
              </a:r>
              <a:r>
                <a:rPr lang="de-DE" sz="1000" dirty="0"/>
                <a:t> </a:t>
              </a:r>
            </a:p>
            <a:p>
              <a:pPr algn="ctr"/>
              <a:endParaRPr lang="de-DE" sz="1000" baseline="30000" dirty="0"/>
            </a:p>
          </p:txBody>
        </p:sp>
        <p:sp>
          <p:nvSpPr>
            <p:cNvPr id="104" name="Textfeld 103">
              <a:extLst>
                <a:ext uri="{FF2B5EF4-FFF2-40B4-BE49-F238E27FC236}">
                  <a16:creationId xmlns:a16="http://schemas.microsoft.com/office/drawing/2014/main" id="{72422652-203B-E11F-5517-F4A0A5BDFD52}"/>
                </a:ext>
              </a:extLst>
            </p:cNvPr>
            <p:cNvSpPr txBox="1"/>
            <p:nvPr/>
          </p:nvSpPr>
          <p:spPr>
            <a:xfrm>
              <a:off x="2131061" y="4459012"/>
              <a:ext cx="924901" cy="7840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000" dirty="0"/>
                <a:t>6 Wochen nach Ende </a:t>
              </a:r>
            </a:p>
            <a:p>
              <a:pPr algn="ctr"/>
              <a:r>
                <a:rPr lang="de-DE" sz="1000" dirty="0"/>
                <a:t>der </a:t>
              </a:r>
              <a:r>
                <a:rPr lang="de-DE" sz="1000" dirty="0" err="1"/>
                <a:t>Aufdosierung</a:t>
              </a:r>
              <a:endParaRPr lang="de-DE" sz="1000" dirty="0"/>
            </a:p>
            <a:p>
              <a:pPr algn="ctr"/>
              <a:r>
                <a:rPr lang="de-DE" sz="1000" dirty="0" err="1"/>
                <a:t>Brolucizumab</a:t>
              </a:r>
              <a:endParaRPr lang="de-DE" sz="1000" dirty="0"/>
            </a:p>
          </p:txBody>
        </p:sp>
        <p:sp>
          <p:nvSpPr>
            <p:cNvPr id="67" name="Rechteck 66">
              <a:extLst>
                <a:ext uri="{FF2B5EF4-FFF2-40B4-BE49-F238E27FC236}">
                  <a16:creationId xmlns:a16="http://schemas.microsoft.com/office/drawing/2014/main" id="{73AE5011-CE03-8E66-6173-7FA28B377174}"/>
                </a:ext>
              </a:extLst>
            </p:cNvPr>
            <p:cNvSpPr/>
            <p:nvPr/>
          </p:nvSpPr>
          <p:spPr>
            <a:xfrm>
              <a:off x="1263714" y="3772903"/>
              <a:ext cx="332953" cy="68539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46" name="Gerader Verbinder 45">
              <a:extLst>
                <a:ext uri="{FF2B5EF4-FFF2-40B4-BE49-F238E27FC236}">
                  <a16:creationId xmlns:a16="http://schemas.microsoft.com/office/drawing/2014/main" id="{68636A9A-ECFE-D1F4-E630-F12D7D3CF7D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78657" y="4458302"/>
              <a:ext cx="179009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1" name="Textfeld 10">
              <a:extLst>
                <a:ext uri="{FF2B5EF4-FFF2-40B4-BE49-F238E27FC236}">
                  <a16:creationId xmlns:a16="http://schemas.microsoft.com/office/drawing/2014/main" id="{1A5CF3A7-4A7A-65BB-C30B-33B6D4D38E90}"/>
                </a:ext>
              </a:extLst>
            </p:cNvPr>
            <p:cNvSpPr txBox="1"/>
            <p:nvPr/>
          </p:nvSpPr>
          <p:spPr>
            <a:xfrm>
              <a:off x="1688162" y="1942712"/>
              <a:ext cx="872543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de-DE" sz="1000"/>
                <a:t>(p = 0,0075)</a:t>
              </a:r>
            </a:p>
          </p:txBody>
        </p:sp>
      </p:grpSp>
      <p:cxnSp>
        <p:nvCxnSpPr>
          <p:cNvPr id="107" name="Gerader Verbinder 106">
            <a:extLst>
              <a:ext uri="{FF2B5EF4-FFF2-40B4-BE49-F238E27FC236}">
                <a16:creationId xmlns:a16="http://schemas.microsoft.com/office/drawing/2014/main" id="{091719AD-89D9-E9FC-123C-55FC8CBC0DC5}"/>
              </a:ext>
            </a:extLst>
          </p:cNvPr>
          <p:cNvCxnSpPr>
            <a:cxnSpLocks/>
          </p:cNvCxnSpPr>
          <p:nvPr/>
        </p:nvCxnSpPr>
        <p:spPr>
          <a:xfrm>
            <a:off x="7166835" y="2688748"/>
            <a:ext cx="76584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1CE9EC6-9385-9246-5D21-4F186F0BB441}"/>
              </a:ext>
            </a:extLst>
          </p:cNvPr>
          <p:cNvGrpSpPr/>
          <p:nvPr/>
        </p:nvGrpSpPr>
        <p:grpSpPr>
          <a:xfrm>
            <a:off x="3439013" y="3395060"/>
            <a:ext cx="4928793" cy="720238"/>
            <a:chOff x="3439013" y="3395060"/>
            <a:chExt cx="4928793" cy="720238"/>
          </a:xfrm>
        </p:grpSpPr>
        <p:sp>
          <p:nvSpPr>
            <p:cNvPr id="3" name="Rechteck 2">
              <a:extLst>
                <a:ext uri="{FF2B5EF4-FFF2-40B4-BE49-F238E27FC236}">
                  <a16:creationId xmlns:a16="http://schemas.microsoft.com/office/drawing/2014/main" id="{E17A33F0-C6F4-8AC2-EE27-843B4E91D197}"/>
                </a:ext>
              </a:extLst>
            </p:cNvPr>
            <p:cNvSpPr/>
            <p:nvPr/>
          </p:nvSpPr>
          <p:spPr>
            <a:xfrm>
              <a:off x="3439013" y="3395060"/>
              <a:ext cx="569615" cy="720238"/>
            </a:xfrm>
            <a:prstGeom prst="rect">
              <a:avLst/>
            </a:prstGeom>
            <a:solidFill>
              <a:srgbClr val="2F79A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rgbClr val="1177AF"/>
                </a:solidFill>
              </a:endParaRPr>
            </a:p>
          </p:txBody>
        </p:sp>
        <p:sp>
          <p:nvSpPr>
            <p:cNvPr id="4" name="Rechteck 3">
              <a:extLst>
                <a:ext uri="{FF2B5EF4-FFF2-40B4-BE49-F238E27FC236}">
                  <a16:creationId xmlns:a16="http://schemas.microsoft.com/office/drawing/2014/main" id="{7F235EB6-64C7-993C-2F30-D1FAE6BF62D0}"/>
                </a:ext>
              </a:extLst>
            </p:cNvPr>
            <p:cNvSpPr/>
            <p:nvPr/>
          </p:nvSpPr>
          <p:spPr>
            <a:xfrm>
              <a:off x="7735679" y="3839929"/>
              <a:ext cx="632127" cy="273135"/>
            </a:xfrm>
            <a:prstGeom prst="rect">
              <a:avLst/>
            </a:prstGeom>
            <a:solidFill>
              <a:srgbClr val="2F79A5"/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2408269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: obere Ecken abgerundet 5">
            <a:extLst>
              <a:ext uri="{FF2B5EF4-FFF2-40B4-BE49-F238E27FC236}">
                <a16:creationId xmlns:a16="http://schemas.microsoft.com/office/drawing/2014/main" id="{7B11F377-F566-B945-27AF-718E9AC8ACB7}"/>
              </a:ext>
            </a:extLst>
          </p:cNvPr>
          <p:cNvSpPr/>
          <p:nvPr/>
        </p:nvSpPr>
        <p:spPr>
          <a:xfrm>
            <a:off x="0" y="4292477"/>
            <a:ext cx="8924924" cy="1219191"/>
          </a:xfrm>
          <a:prstGeom prst="round2SameRect">
            <a:avLst>
              <a:gd name="adj1" fmla="val 33400"/>
              <a:gd name="adj2" fmla="val 0"/>
            </a:avLst>
          </a:prstGeom>
          <a:solidFill>
            <a:srgbClr val="B9F3EC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32000" rIns="36000" rtlCol="0" anchor="ctr"/>
          <a:lstStyle/>
          <a:p>
            <a:r>
              <a:rPr lang="de-DE" sz="2000" dirty="0">
                <a:solidFill>
                  <a:schemeClr val="tx1"/>
                </a:solidFill>
              </a:rPr>
              <a:t>Die Autoren kommen zu dem Schluss, dass </a:t>
            </a:r>
            <a:r>
              <a:rPr lang="de-DE" sz="2000" dirty="0" err="1">
                <a:solidFill>
                  <a:schemeClr val="tx1"/>
                </a:solidFill>
              </a:rPr>
              <a:t>nAMD</a:t>
            </a:r>
            <a:r>
              <a:rPr lang="de-DE" sz="2000" dirty="0">
                <a:solidFill>
                  <a:schemeClr val="tx1"/>
                </a:solidFill>
              </a:rPr>
              <a:t>-Patienten mit PED von einer frühzeitigen </a:t>
            </a:r>
            <a:r>
              <a:rPr lang="de-DE" sz="2000" dirty="0" err="1">
                <a:solidFill>
                  <a:schemeClr val="tx1"/>
                </a:solidFill>
              </a:rPr>
              <a:t>Brolucizumab</a:t>
            </a:r>
            <a:r>
              <a:rPr lang="de-DE" sz="2000" dirty="0">
                <a:solidFill>
                  <a:schemeClr val="tx1"/>
                </a:solidFill>
              </a:rPr>
              <a:t>-Behandlung profitieren könnten.</a:t>
            </a:r>
          </a:p>
        </p:txBody>
      </p:sp>
      <p:sp>
        <p:nvSpPr>
          <p:cNvPr id="11" name="Freihandform: Form 10">
            <a:extLst>
              <a:ext uri="{FF2B5EF4-FFF2-40B4-BE49-F238E27FC236}">
                <a16:creationId xmlns:a16="http://schemas.microsoft.com/office/drawing/2014/main" id="{FE7611DA-7705-64B3-F23B-1A8951BB2B06}"/>
              </a:ext>
            </a:extLst>
          </p:cNvPr>
          <p:cNvSpPr/>
          <p:nvPr/>
        </p:nvSpPr>
        <p:spPr>
          <a:xfrm>
            <a:off x="1" y="4291988"/>
            <a:ext cx="1051041" cy="1220715"/>
          </a:xfrm>
          <a:custGeom>
            <a:avLst/>
            <a:gdLst>
              <a:gd name="connsiteX0" fmla="*/ 701471 w 1051041"/>
              <a:gd name="connsiteY0" fmla="*/ 829035 h 829035"/>
              <a:gd name="connsiteX1" fmla="*/ 0 w 1051041"/>
              <a:gd name="connsiteY1" fmla="*/ 829035 h 829035"/>
              <a:gd name="connsiteX2" fmla="*/ 0 w 1051041"/>
              <a:gd name="connsiteY2" fmla="*/ 0 h 829035"/>
              <a:gd name="connsiteX3" fmla="*/ 701471 w 1051041"/>
              <a:gd name="connsiteY3" fmla="*/ 0 h 829035"/>
              <a:gd name="connsiteX4" fmla="*/ 1051042 w 1051041"/>
              <a:gd name="connsiteY4" fmla="*/ 414518 h 829035"/>
              <a:gd name="connsiteX5" fmla="*/ 701471 w 1051041"/>
              <a:gd name="connsiteY5" fmla="*/ 829035 h 829035"/>
              <a:gd name="connsiteX6" fmla="*/ 701471 w 1051041"/>
              <a:gd name="connsiteY6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1041" h="829035">
                <a:moveTo>
                  <a:pt x="701471" y="829035"/>
                </a:moveTo>
                <a:lnTo>
                  <a:pt x="0" y="829035"/>
                </a:lnTo>
                <a:lnTo>
                  <a:pt x="0" y="0"/>
                </a:lnTo>
                <a:lnTo>
                  <a:pt x="701471" y="0"/>
                </a:lnTo>
                <a:lnTo>
                  <a:pt x="1051042" y="414518"/>
                </a:lnTo>
                <a:lnTo>
                  <a:pt x="701471" y="829035"/>
                </a:lnTo>
                <a:lnTo>
                  <a:pt x="70147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2" name="Freihandform: Form 11">
            <a:extLst>
              <a:ext uri="{FF2B5EF4-FFF2-40B4-BE49-F238E27FC236}">
                <a16:creationId xmlns:a16="http://schemas.microsoft.com/office/drawing/2014/main" id="{6FBB0AC3-1DB3-94CE-C74E-78B6AF2D0CB5}"/>
              </a:ext>
            </a:extLst>
          </p:cNvPr>
          <p:cNvSpPr/>
          <p:nvPr/>
        </p:nvSpPr>
        <p:spPr>
          <a:xfrm>
            <a:off x="-15787" y="4291988"/>
            <a:ext cx="634971" cy="1220715"/>
          </a:xfrm>
          <a:custGeom>
            <a:avLst/>
            <a:gdLst>
              <a:gd name="connsiteX0" fmla="*/ 285401 w 634971"/>
              <a:gd name="connsiteY0" fmla="*/ 829035 h 829035"/>
              <a:gd name="connsiteX1" fmla="*/ 0 w 634971"/>
              <a:gd name="connsiteY1" fmla="*/ 829035 h 829035"/>
              <a:gd name="connsiteX2" fmla="*/ 0 w 634971"/>
              <a:gd name="connsiteY2" fmla="*/ 0 h 829035"/>
              <a:gd name="connsiteX3" fmla="*/ 285401 w 634971"/>
              <a:gd name="connsiteY3" fmla="*/ 0 h 829035"/>
              <a:gd name="connsiteX4" fmla="*/ 634972 w 634971"/>
              <a:gd name="connsiteY4" fmla="*/ 414518 h 829035"/>
              <a:gd name="connsiteX5" fmla="*/ 285401 w 634971"/>
              <a:gd name="connsiteY5" fmla="*/ 829035 h 829035"/>
              <a:gd name="connsiteX6" fmla="*/ 285401 w 634971"/>
              <a:gd name="connsiteY6" fmla="*/ 829035 h 829035"/>
              <a:gd name="connsiteX7" fmla="*/ 285401 w 63497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4971" h="829035">
                <a:moveTo>
                  <a:pt x="285401" y="829035"/>
                </a:moveTo>
                <a:lnTo>
                  <a:pt x="0" y="829035"/>
                </a:lnTo>
                <a:lnTo>
                  <a:pt x="0" y="0"/>
                </a:lnTo>
                <a:lnTo>
                  <a:pt x="285401" y="0"/>
                </a:lnTo>
                <a:lnTo>
                  <a:pt x="634972" y="414518"/>
                </a:lnTo>
                <a:lnTo>
                  <a:pt x="285401" y="829035"/>
                </a:lnTo>
                <a:lnTo>
                  <a:pt x="285401" y="829035"/>
                </a:lnTo>
                <a:lnTo>
                  <a:pt x="285401" y="829035"/>
                </a:lnTo>
                <a:close/>
              </a:path>
            </a:pathLst>
          </a:custGeom>
          <a:solidFill>
            <a:srgbClr val="1B416A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13" name="Freihandform: Form 12">
            <a:extLst>
              <a:ext uri="{FF2B5EF4-FFF2-40B4-BE49-F238E27FC236}">
                <a16:creationId xmlns:a16="http://schemas.microsoft.com/office/drawing/2014/main" id="{6BD5670E-1C43-2AEB-7940-A49FC491F8DD}"/>
              </a:ext>
            </a:extLst>
          </p:cNvPr>
          <p:cNvSpPr/>
          <p:nvPr/>
        </p:nvSpPr>
        <p:spPr>
          <a:xfrm>
            <a:off x="4656" y="4291988"/>
            <a:ext cx="839901" cy="1220715"/>
          </a:xfrm>
          <a:custGeom>
            <a:avLst/>
            <a:gdLst>
              <a:gd name="connsiteX0" fmla="*/ 490331 w 839901"/>
              <a:gd name="connsiteY0" fmla="*/ 829035 h 829035"/>
              <a:gd name="connsiteX1" fmla="*/ 0 w 839901"/>
              <a:gd name="connsiteY1" fmla="*/ 829035 h 829035"/>
              <a:gd name="connsiteX2" fmla="*/ 0 w 839901"/>
              <a:gd name="connsiteY2" fmla="*/ 0 h 829035"/>
              <a:gd name="connsiteX3" fmla="*/ 490331 w 839901"/>
              <a:gd name="connsiteY3" fmla="*/ 0 h 829035"/>
              <a:gd name="connsiteX4" fmla="*/ 839902 w 839901"/>
              <a:gd name="connsiteY4" fmla="*/ 414518 h 829035"/>
              <a:gd name="connsiteX5" fmla="*/ 490331 w 839901"/>
              <a:gd name="connsiteY5" fmla="*/ 829035 h 829035"/>
              <a:gd name="connsiteX6" fmla="*/ 490331 w 839901"/>
              <a:gd name="connsiteY6" fmla="*/ 829035 h 829035"/>
              <a:gd name="connsiteX7" fmla="*/ 490331 w 839901"/>
              <a:gd name="connsiteY7" fmla="*/ 829035 h 829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39901" h="829035">
                <a:moveTo>
                  <a:pt x="490331" y="829035"/>
                </a:moveTo>
                <a:lnTo>
                  <a:pt x="0" y="829035"/>
                </a:lnTo>
                <a:lnTo>
                  <a:pt x="0" y="0"/>
                </a:lnTo>
                <a:lnTo>
                  <a:pt x="490331" y="0"/>
                </a:lnTo>
                <a:lnTo>
                  <a:pt x="839902" y="414518"/>
                </a:lnTo>
                <a:lnTo>
                  <a:pt x="490331" y="829035"/>
                </a:lnTo>
                <a:lnTo>
                  <a:pt x="490331" y="829035"/>
                </a:lnTo>
                <a:lnTo>
                  <a:pt x="490331" y="829035"/>
                </a:lnTo>
                <a:close/>
              </a:path>
            </a:pathLst>
          </a:custGeom>
          <a:solidFill>
            <a:srgbClr val="0061A2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BBE2263-5165-2129-8494-907F5D4FA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Fazit</a:t>
            </a:r>
            <a:r>
              <a:rPr lang="de-DE" baseline="30000"/>
              <a:t>1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3A926F6-7CAC-94DA-A328-1CF48D931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8532" y="1378857"/>
            <a:ext cx="7918641" cy="930018"/>
          </a:xfrm>
        </p:spPr>
        <p:txBody>
          <a:bodyPr/>
          <a:lstStyle/>
          <a:p>
            <a:r>
              <a:rPr lang="de-DE" sz="2200" b="0">
                <a:solidFill>
                  <a:schemeClr val="tx1"/>
                </a:solidFill>
              </a:rPr>
              <a:t>Zusammengefasst zeigte </a:t>
            </a:r>
            <a:r>
              <a:rPr lang="de-DE" sz="2200" b="0" err="1">
                <a:solidFill>
                  <a:schemeClr val="tx1"/>
                </a:solidFill>
              </a:rPr>
              <a:t>Brolucizumab</a:t>
            </a:r>
            <a:r>
              <a:rPr lang="de-DE" sz="2200" b="0">
                <a:solidFill>
                  <a:schemeClr val="tx1"/>
                </a:solidFill>
              </a:rPr>
              <a:t> eine wirksame Behandlung bei Patienten mit therapieresistenter </a:t>
            </a:r>
            <a:r>
              <a:rPr lang="de-DE" sz="2200" b="0" err="1">
                <a:solidFill>
                  <a:schemeClr val="tx1"/>
                </a:solidFill>
              </a:rPr>
              <a:t>nAMD</a:t>
            </a:r>
            <a:r>
              <a:rPr lang="de-DE" sz="2200" b="0">
                <a:solidFill>
                  <a:schemeClr val="tx1"/>
                </a:solidFill>
              </a:rPr>
              <a:t> und PED, ohne dass Sicherheitssignale auftraten.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867D303-C4C1-2583-9047-6BD3CE67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CB0E19-F4C8-4F98-96D2-CE1ECDE59975}" type="slidenum">
              <a:rPr lang="en-GB" smtClean="0"/>
              <a:t>7</a:t>
            </a:fld>
            <a:endParaRPr lang="en-GB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85054163-5FEB-1932-515A-D936B945AB95}"/>
              </a:ext>
            </a:extLst>
          </p:cNvPr>
          <p:cNvSpPr txBox="1">
            <a:spLocks/>
          </p:cNvSpPr>
          <p:nvPr/>
        </p:nvSpPr>
        <p:spPr>
          <a:xfrm>
            <a:off x="604838" y="5708015"/>
            <a:ext cx="8500379" cy="587375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Tx/>
              <a:buNone/>
              <a:defRPr sz="2000" b="1" kern="1200">
                <a:solidFill>
                  <a:srgbClr val="0460A9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5000"/>
              </a:lnSpc>
              <a:spcBef>
                <a:spcPts val="700"/>
              </a:spcBef>
              <a:buFontTx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Ping LCG Medium" pitchFamily="50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90538" indent="-268288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73113" indent="-277813" algn="l" defTabSz="914400" rtl="0" eaLnBrk="1" latinLnBrk="0" hangingPunct="1">
              <a:lnSpc>
                <a:spcPct val="95000"/>
              </a:lnSpc>
              <a:spcBef>
                <a:spcPts val="600"/>
              </a:spcBef>
              <a:buClr>
                <a:srgbClr val="0460A9"/>
              </a:buClr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de-DE" sz="900" b="0" err="1">
                <a:solidFill>
                  <a:schemeClr val="tx1"/>
                </a:solidFill>
              </a:rPr>
              <a:t>nAMD</a:t>
            </a:r>
            <a:r>
              <a:rPr lang="de-DE" sz="900" b="0">
                <a:solidFill>
                  <a:schemeClr val="tx1"/>
                </a:solidFill>
              </a:rPr>
              <a:t>: neovaskuläre altersbedingte Makuladegeneration; PED: Pigmentepithelabhebung.</a:t>
            </a:r>
          </a:p>
          <a:p>
            <a:pPr>
              <a:spcBef>
                <a:spcPts val="0"/>
              </a:spcBef>
            </a:pPr>
            <a:r>
              <a:rPr lang="de-DE" sz="900" b="0" baseline="30000">
                <a:solidFill>
                  <a:schemeClr val="tx1"/>
                </a:solidFill>
              </a:rPr>
              <a:t>1</a:t>
            </a:r>
            <a:r>
              <a:rPr lang="de-DE" sz="900" b="0">
                <a:solidFill>
                  <a:schemeClr val="tx1"/>
                </a:solidFill>
              </a:rPr>
              <a:t>Chronopoulos A et al. European Journal </a:t>
            </a:r>
            <a:r>
              <a:rPr lang="de-DE" sz="900" b="0" err="1">
                <a:solidFill>
                  <a:schemeClr val="tx1"/>
                </a:solidFill>
              </a:rPr>
              <a:t>of</a:t>
            </a:r>
            <a:r>
              <a:rPr lang="de-DE" sz="900" b="0">
                <a:solidFill>
                  <a:schemeClr val="tx1"/>
                </a:solidFill>
              </a:rPr>
              <a:t> </a:t>
            </a:r>
            <a:r>
              <a:rPr lang="de-DE" sz="900" b="0" err="1">
                <a:solidFill>
                  <a:schemeClr val="tx1"/>
                </a:solidFill>
              </a:rPr>
              <a:t>Ophthalmology</a:t>
            </a:r>
            <a:r>
              <a:rPr lang="de-DE" sz="900" b="0">
                <a:solidFill>
                  <a:schemeClr val="tx1"/>
                </a:solidFill>
              </a:rPr>
              <a:t>, 2024,34(2),487-496.</a:t>
            </a:r>
          </a:p>
        </p:txBody>
      </p:sp>
      <p:sp>
        <p:nvSpPr>
          <p:cNvPr id="17" name="Freihandform: Form 16">
            <a:extLst>
              <a:ext uri="{FF2B5EF4-FFF2-40B4-BE49-F238E27FC236}">
                <a16:creationId xmlns:a16="http://schemas.microsoft.com/office/drawing/2014/main" id="{A1AABCAD-0CD9-4B0B-0534-1F7B419F8A00}"/>
              </a:ext>
            </a:extLst>
          </p:cNvPr>
          <p:cNvSpPr/>
          <p:nvPr/>
        </p:nvSpPr>
        <p:spPr>
          <a:xfrm>
            <a:off x="-3588644" y="1530271"/>
            <a:ext cx="4418439" cy="540000"/>
          </a:xfrm>
          <a:custGeom>
            <a:avLst/>
            <a:gdLst>
              <a:gd name="connsiteX0" fmla="*/ 4075195 w 4418439"/>
              <a:gd name="connsiteY0" fmla="*/ 879469 h 879469"/>
              <a:gd name="connsiteX1" fmla="*/ 0 w 4418439"/>
              <a:gd name="connsiteY1" fmla="*/ 879469 h 879469"/>
              <a:gd name="connsiteX2" fmla="*/ 0 w 4418439"/>
              <a:gd name="connsiteY2" fmla="*/ 0 h 879469"/>
              <a:gd name="connsiteX3" fmla="*/ 4075195 w 4418439"/>
              <a:gd name="connsiteY3" fmla="*/ 0 h 879469"/>
              <a:gd name="connsiteX4" fmla="*/ 4418439 w 4418439"/>
              <a:gd name="connsiteY4" fmla="*/ 439735 h 879469"/>
              <a:gd name="connsiteX5" fmla="*/ 4075195 w 4418439"/>
              <a:gd name="connsiteY5" fmla="*/ 879469 h 8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8439" h="879469">
                <a:moveTo>
                  <a:pt x="4075195" y="879469"/>
                </a:moveTo>
                <a:lnTo>
                  <a:pt x="0" y="879469"/>
                </a:lnTo>
                <a:lnTo>
                  <a:pt x="0" y="0"/>
                </a:lnTo>
                <a:lnTo>
                  <a:pt x="4075195" y="0"/>
                </a:lnTo>
                <a:lnTo>
                  <a:pt x="4418439" y="439735"/>
                </a:lnTo>
                <a:lnTo>
                  <a:pt x="4075195" y="879469"/>
                </a:lnTo>
                <a:close/>
              </a:path>
            </a:pathLst>
          </a:custGeom>
          <a:solidFill>
            <a:srgbClr val="0060A1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3665"/>
              </a:solidFill>
              <a:effectLst/>
              <a:uLnTx/>
              <a:uFillTx/>
            </a:endParaRPr>
          </a:p>
        </p:txBody>
      </p:sp>
      <p:sp>
        <p:nvSpPr>
          <p:cNvPr id="18" name="Freihandform: Form 17">
            <a:extLst>
              <a:ext uri="{FF2B5EF4-FFF2-40B4-BE49-F238E27FC236}">
                <a16:creationId xmlns:a16="http://schemas.microsoft.com/office/drawing/2014/main" id="{BBF727B3-7C58-2FCF-4551-C3427C958FA5}"/>
              </a:ext>
            </a:extLst>
          </p:cNvPr>
          <p:cNvSpPr/>
          <p:nvPr/>
        </p:nvSpPr>
        <p:spPr>
          <a:xfrm>
            <a:off x="-3382331" y="1530271"/>
            <a:ext cx="4418439" cy="540000"/>
          </a:xfrm>
          <a:custGeom>
            <a:avLst/>
            <a:gdLst>
              <a:gd name="connsiteX0" fmla="*/ 4075195 w 4418439"/>
              <a:gd name="connsiteY0" fmla="*/ 879469 h 879469"/>
              <a:gd name="connsiteX1" fmla="*/ 74087 w 4418439"/>
              <a:gd name="connsiteY1" fmla="*/ 879469 h 879469"/>
              <a:gd name="connsiteX2" fmla="*/ 0 w 4418439"/>
              <a:gd name="connsiteY2" fmla="*/ 767788 h 879469"/>
              <a:gd name="connsiteX3" fmla="*/ 0 w 4418439"/>
              <a:gd name="connsiteY3" fmla="*/ 111681 h 879469"/>
              <a:gd name="connsiteX4" fmla="*/ 74087 w 4418439"/>
              <a:gd name="connsiteY4" fmla="*/ 0 h 879469"/>
              <a:gd name="connsiteX5" fmla="*/ 4075195 w 4418439"/>
              <a:gd name="connsiteY5" fmla="*/ 0 h 879469"/>
              <a:gd name="connsiteX6" fmla="*/ 4418440 w 4418439"/>
              <a:gd name="connsiteY6" fmla="*/ 439735 h 879469"/>
              <a:gd name="connsiteX7" fmla="*/ 4075195 w 4418439"/>
              <a:gd name="connsiteY7" fmla="*/ 879469 h 8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418439" h="879469">
                <a:moveTo>
                  <a:pt x="4075195" y="879469"/>
                </a:moveTo>
                <a:lnTo>
                  <a:pt x="74087" y="879469"/>
                </a:lnTo>
                <a:cubicBezTo>
                  <a:pt x="33197" y="879469"/>
                  <a:pt x="0" y="829427"/>
                  <a:pt x="0" y="767788"/>
                </a:cubicBezTo>
                <a:lnTo>
                  <a:pt x="0" y="111681"/>
                </a:lnTo>
                <a:cubicBezTo>
                  <a:pt x="0" y="50042"/>
                  <a:pt x="33197" y="0"/>
                  <a:pt x="74087" y="0"/>
                </a:cubicBezTo>
                <a:lnTo>
                  <a:pt x="4075195" y="0"/>
                </a:lnTo>
                <a:lnTo>
                  <a:pt x="4418440" y="439735"/>
                </a:lnTo>
                <a:lnTo>
                  <a:pt x="4075195" y="879469"/>
                </a:lnTo>
                <a:close/>
              </a:path>
            </a:pathLst>
          </a:custGeom>
          <a:solidFill>
            <a:srgbClr val="0060A1">
              <a:alpha val="40000"/>
            </a:srgb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3665"/>
              </a:solidFill>
              <a:effectLst/>
              <a:uLnTx/>
              <a:uFillTx/>
            </a:endParaRPr>
          </a:p>
        </p:txBody>
      </p:sp>
      <p:sp>
        <p:nvSpPr>
          <p:cNvPr id="19" name="Freihandform: Form 18">
            <a:extLst>
              <a:ext uri="{FF2B5EF4-FFF2-40B4-BE49-F238E27FC236}">
                <a16:creationId xmlns:a16="http://schemas.microsoft.com/office/drawing/2014/main" id="{8F76D640-9796-59FE-4F6D-F7DD1EE24D2F}"/>
              </a:ext>
            </a:extLst>
          </p:cNvPr>
          <p:cNvSpPr/>
          <p:nvPr/>
        </p:nvSpPr>
        <p:spPr>
          <a:xfrm>
            <a:off x="-3794957" y="1530271"/>
            <a:ext cx="4418439" cy="540000"/>
          </a:xfrm>
          <a:custGeom>
            <a:avLst/>
            <a:gdLst>
              <a:gd name="connsiteX0" fmla="*/ 4075195 w 4418439"/>
              <a:gd name="connsiteY0" fmla="*/ 879469 h 879469"/>
              <a:gd name="connsiteX1" fmla="*/ 0 w 4418439"/>
              <a:gd name="connsiteY1" fmla="*/ 879469 h 879469"/>
              <a:gd name="connsiteX2" fmla="*/ 0 w 4418439"/>
              <a:gd name="connsiteY2" fmla="*/ 0 h 879469"/>
              <a:gd name="connsiteX3" fmla="*/ 4075195 w 4418439"/>
              <a:gd name="connsiteY3" fmla="*/ 0 h 879469"/>
              <a:gd name="connsiteX4" fmla="*/ 4418439 w 4418439"/>
              <a:gd name="connsiteY4" fmla="*/ 439735 h 879469"/>
              <a:gd name="connsiteX5" fmla="*/ 4075195 w 4418439"/>
              <a:gd name="connsiteY5" fmla="*/ 879469 h 879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18439" h="879469">
                <a:moveTo>
                  <a:pt x="4075195" y="879469"/>
                </a:moveTo>
                <a:lnTo>
                  <a:pt x="0" y="879469"/>
                </a:lnTo>
                <a:lnTo>
                  <a:pt x="0" y="0"/>
                </a:lnTo>
                <a:lnTo>
                  <a:pt x="4075195" y="0"/>
                </a:lnTo>
                <a:lnTo>
                  <a:pt x="4418439" y="439735"/>
                </a:lnTo>
                <a:lnTo>
                  <a:pt x="4075195" y="879469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0" cap="none" spc="0" normalizeH="0" baseline="0" noProof="0">
              <a:ln>
                <a:noFill/>
              </a:ln>
              <a:solidFill>
                <a:srgbClr val="003665"/>
              </a:solidFill>
              <a:effectLst/>
              <a:uLnTx/>
              <a:uFillTx/>
            </a:endParaRPr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8908AD1A-EF57-1D57-8595-9300C2061B71}"/>
              </a:ext>
            </a:extLst>
          </p:cNvPr>
          <p:cNvGrpSpPr/>
          <p:nvPr/>
        </p:nvGrpSpPr>
        <p:grpSpPr>
          <a:xfrm>
            <a:off x="-3794957" y="3016171"/>
            <a:ext cx="4831065" cy="540000"/>
            <a:chOff x="-3794957" y="2703751"/>
            <a:chExt cx="4831065" cy="540000"/>
          </a:xfrm>
        </p:grpSpPr>
        <p:sp>
          <p:nvSpPr>
            <p:cNvPr id="20" name="Freihandform: Form 19">
              <a:extLst>
                <a:ext uri="{FF2B5EF4-FFF2-40B4-BE49-F238E27FC236}">
                  <a16:creationId xmlns:a16="http://schemas.microsoft.com/office/drawing/2014/main" id="{86219EEF-AE67-B48B-12BA-E067288BC5FB}"/>
                </a:ext>
              </a:extLst>
            </p:cNvPr>
            <p:cNvSpPr/>
            <p:nvPr/>
          </p:nvSpPr>
          <p:spPr>
            <a:xfrm>
              <a:off x="-3588644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A25A97F7-D2E8-7048-4208-972BD17063F1}"/>
                </a:ext>
              </a:extLst>
            </p:cNvPr>
            <p:cNvSpPr/>
            <p:nvPr/>
          </p:nvSpPr>
          <p:spPr>
            <a:xfrm>
              <a:off x="-3382331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74087 w 4418439"/>
                <a:gd name="connsiteY1" fmla="*/ 879469 h 879469"/>
                <a:gd name="connsiteX2" fmla="*/ 0 w 4418439"/>
                <a:gd name="connsiteY2" fmla="*/ 767788 h 879469"/>
                <a:gd name="connsiteX3" fmla="*/ 0 w 4418439"/>
                <a:gd name="connsiteY3" fmla="*/ 111681 h 879469"/>
                <a:gd name="connsiteX4" fmla="*/ 74087 w 4418439"/>
                <a:gd name="connsiteY4" fmla="*/ 0 h 879469"/>
                <a:gd name="connsiteX5" fmla="*/ 4075195 w 4418439"/>
                <a:gd name="connsiteY5" fmla="*/ 0 h 879469"/>
                <a:gd name="connsiteX6" fmla="*/ 4418440 w 4418439"/>
                <a:gd name="connsiteY6" fmla="*/ 439735 h 879469"/>
                <a:gd name="connsiteX7" fmla="*/ 4075195 w 4418439"/>
                <a:gd name="connsiteY7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74087" y="879469"/>
                  </a:lnTo>
                  <a:cubicBezTo>
                    <a:pt x="33197" y="879469"/>
                    <a:pt x="0" y="829427"/>
                    <a:pt x="0" y="767788"/>
                  </a:cubicBezTo>
                  <a:lnTo>
                    <a:pt x="0" y="111681"/>
                  </a:lnTo>
                  <a:cubicBezTo>
                    <a:pt x="0" y="50042"/>
                    <a:pt x="33197" y="0"/>
                    <a:pt x="74087" y="0"/>
                  </a:cubicBezTo>
                  <a:lnTo>
                    <a:pt x="4075195" y="0"/>
                  </a:lnTo>
                  <a:lnTo>
                    <a:pt x="4418440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rgbClr val="0060A1">
                <a:alpha val="40000"/>
              </a:srgb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BECB001C-93B3-5D33-9FF4-75F7181625E8}"/>
                </a:ext>
              </a:extLst>
            </p:cNvPr>
            <p:cNvSpPr/>
            <p:nvPr/>
          </p:nvSpPr>
          <p:spPr>
            <a:xfrm>
              <a:off x="-3794957" y="2703751"/>
              <a:ext cx="4418439" cy="540000"/>
            </a:xfrm>
            <a:custGeom>
              <a:avLst/>
              <a:gdLst>
                <a:gd name="connsiteX0" fmla="*/ 4075195 w 4418439"/>
                <a:gd name="connsiteY0" fmla="*/ 879469 h 879469"/>
                <a:gd name="connsiteX1" fmla="*/ 0 w 4418439"/>
                <a:gd name="connsiteY1" fmla="*/ 879469 h 879469"/>
                <a:gd name="connsiteX2" fmla="*/ 0 w 4418439"/>
                <a:gd name="connsiteY2" fmla="*/ 0 h 879469"/>
                <a:gd name="connsiteX3" fmla="*/ 4075195 w 4418439"/>
                <a:gd name="connsiteY3" fmla="*/ 0 h 879469"/>
                <a:gd name="connsiteX4" fmla="*/ 4418439 w 4418439"/>
                <a:gd name="connsiteY4" fmla="*/ 439735 h 879469"/>
                <a:gd name="connsiteX5" fmla="*/ 4075195 w 4418439"/>
                <a:gd name="connsiteY5" fmla="*/ 879469 h 8794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418439" h="879469">
                  <a:moveTo>
                    <a:pt x="4075195" y="879469"/>
                  </a:moveTo>
                  <a:lnTo>
                    <a:pt x="0" y="879469"/>
                  </a:lnTo>
                  <a:lnTo>
                    <a:pt x="0" y="0"/>
                  </a:lnTo>
                  <a:lnTo>
                    <a:pt x="4075195" y="0"/>
                  </a:lnTo>
                  <a:lnTo>
                    <a:pt x="4418439" y="439735"/>
                  </a:lnTo>
                  <a:lnTo>
                    <a:pt x="4075195" y="879469"/>
                  </a:ln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 w="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DE" sz="1800" b="0" i="0" u="none" strike="noStrike" kern="0" cap="none" spc="0" normalizeH="0" baseline="0" noProof="0">
                <a:ln>
                  <a:noFill/>
                </a:ln>
                <a:solidFill>
                  <a:srgbClr val="003665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0" name="Textfeld 29">
            <a:extLst>
              <a:ext uri="{FF2B5EF4-FFF2-40B4-BE49-F238E27FC236}">
                <a16:creationId xmlns:a16="http://schemas.microsoft.com/office/drawing/2014/main" id="{61D7650E-6A74-7DE4-33C7-FAFEC7BECB40}"/>
              </a:ext>
            </a:extLst>
          </p:cNvPr>
          <p:cNvSpPr txBox="1"/>
          <p:nvPr/>
        </p:nvSpPr>
        <p:spPr>
          <a:xfrm>
            <a:off x="1097092" y="2726343"/>
            <a:ext cx="787655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200" b="0" dirty="0">
                <a:solidFill>
                  <a:schemeClr val="tx1"/>
                </a:solidFill>
                <a:effectLst/>
              </a:rPr>
              <a:t>Das Ansprechen der PED auf die </a:t>
            </a:r>
            <a:r>
              <a:rPr lang="de-DE" sz="2200" b="0" dirty="0" err="1">
                <a:solidFill>
                  <a:schemeClr val="tx1"/>
                </a:solidFill>
                <a:effectLst/>
              </a:rPr>
              <a:t>Brolucizumab</a:t>
            </a:r>
            <a:r>
              <a:rPr lang="de-DE" sz="2200" b="0" dirty="0">
                <a:solidFill>
                  <a:schemeClr val="tx1"/>
                </a:solidFill>
              </a:rPr>
              <a:t>-</a:t>
            </a:r>
            <a:r>
              <a:rPr lang="de-DE" sz="2200" b="0" dirty="0">
                <a:solidFill>
                  <a:schemeClr val="tx1"/>
                </a:solidFill>
                <a:effectLst/>
              </a:rPr>
              <a:t>Therapie in dieser Studie, könnte mit seiner verbesserten Bioverfügbarkeit zusammenhängen.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4220101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8"/>
</p:tagLst>
</file>

<file path=ppt/theme/theme1.xml><?xml version="1.0" encoding="utf-8"?>
<a:theme xmlns:a="http://schemas.openxmlformats.org/drawingml/2006/main" name="Novartis | Reimagining Medicine">
  <a:themeElements>
    <a:clrScheme name="Novartis">
      <a:dk1>
        <a:srgbClr val="000000"/>
      </a:dk1>
      <a:lt1>
        <a:srgbClr val="FFFFFF"/>
      </a:lt1>
      <a:dk2>
        <a:srgbClr val="000000"/>
      </a:dk2>
      <a:lt2>
        <a:srgbClr val="FFC100"/>
      </a:lt2>
      <a:accent1>
        <a:srgbClr val="002068"/>
      </a:accent1>
      <a:accent2>
        <a:srgbClr val="8F2DDE"/>
      </a:accent2>
      <a:accent3>
        <a:srgbClr val="50E2D0"/>
      </a:accent3>
      <a:accent4>
        <a:srgbClr val="A7A8AA"/>
      </a:accent4>
      <a:accent5>
        <a:srgbClr val="D0D0D0"/>
      </a:accent5>
      <a:accent6>
        <a:srgbClr val="0460A9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rgbClr val="0460A9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Novartis_PPT_16x9_070923" id="{905E4B14-A995-4107-A2D6-D4721E65FC14}" vid="{AD0EDE53-50C6-4736-9DD2-8997B10EE2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9C118A3BD74544FB48399ABDB3DC374" ma:contentTypeVersion="15" ma:contentTypeDescription="Ein neues Dokument erstellen." ma:contentTypeScope="" ma:versionID="65654e4fe9248d67de7db6dc6bc84f4e">
  <xsd:schema xmlns:xsd="http://www.w3.org/2001/XMLSchema" xmlns:xs="http://www.w3.org/2001/XMLSchema" xmlns:p="http://schemas.microsoft.com/office/2006/metadata/properties" xmlns:ns2="f38c7806-8466-4168-915c-8faa334cb9c7" xmlns:ns3="d11feb54-68c7-49c3-a814-c420e86e4890" targetNamespace="http://schemas.microsoft.com/office/2006/metadata/properties" ma:root="true" ma:fieldsID="1ea65b5f92420ace2f801015fbf1069c" ns2:_="" ns3:_="">
    <xsd:import namespace="f38c7806-8466-4168-915c-8faa334cb9c7"/>
    <xsd:import namespace="d11feb54-68c7-49c3-a814-c420e86e4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8c7806-8466-4168-915c-8faa334cb9c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markierungen" ma:readOnly="false" ma:fieldId="{5cf76f15-5ced-4ddc-b409-7134ff3c332f}" ma:taxonomyMulti="true" ma:sspId="80d8bfb3-e8ae-488d-96bb-aca0aea53aa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1feb54-68c7-49c3-a814-c420e86e4890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0b46826-10c9-47f7-bfb9-512ab8df6342}" ma:internalName="TaxCatchAll" ma:showField="CatchAllData" ma:web="d11feb54-68c7-49c3-a814-c420e86e48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38c7806-8466-4168-915c-8faa334cb9c7">
      <Terms xmlns="http://schemas.microsoft.com/office/infopath/2007/PartnerControls"/>
    </lcf76f155ced4ddcb4097134ff3c332f>
    <TaxCatchAll xmlns="d11feb54-68c7-49c3-a814-c420e86e4890" xsi:nil="true"/>
  </documentManagement>
</p:properties>
</file>

<file path=customXml/itemProps1.xml><?xml version="1.0" encoding="utf-8"?>
<ds:datastoreItem xmlns:ds="http://schemas.openxmlformats.org/officeDocument/2006/customXml" ds:itemID="{03116E6B-EB09-42C6-8A54-F08F07D1E8FE}"/>
</file>

<file path=customXml/itemProps2.xml><?xml version="1.0" encoding="utf-8"?>
<ds:datastoreItem xmlns:ds="http://schemas.openxmlformats.org/officeDocument/2006/customXml" ds:itemID="{97DA9DE4-FBB8-400B-84BB-9DD0191E38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367031-CE4D-4819-AFA3-08A326D71223}">
  <ds:schemaRefs>
    <ds:schemaRef ds:uri="fff0f7d4-3120-4cc8-bc0f-abb32822f13d"/>
    <ds:schemaRef ds:uri="http://schemas.microsoft.com/office/2006/metadata/properties"/>
    <ds:schemaRef ds:uri="http://schemas.microsoft.com/office/2006/documentManagement/types"/>
    <ds:schemaRef ds:uri="5d21ea6c-4d9c-45bb-9193-24ecb6c2c61d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Novartis | Reimagining Medicine</Template>
  <TotalTime>0</TotalTime>
  <Words>744</Words>
  <Application>Microsoft Office PowerPoint</Application>
  <PresentationFormat>Breitbild</PresentationFormat>
  <Paragraphs>154</Paragraphs>
  <Slides>7</Slides>
  <Notes>6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9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AdvTT96740c24</vt:lpstr>
      <vt:lpstr>AdvTTdd0b0455.B</vt:lpstr>
      <vt:lpstr>Aptos</vt:lpstr>
      <vt:lpstr>Arial</vt:lpstr>
      <vt:lpstr>Calibri</vt:lpstr>
      <vt:lpstr>Ping LCG Medium</vt:lpstr>
      <vt:lpstr>Symbol</vt:lpstr>
      <vt:lpstr>Times New Roman</vt:lpstr>
      <vt:lpstr>Wingdings</vt:lpstr>
      <vt:lpstr>Novartis | Reimagining Medicine</vt:lpstr>
      <vt:lpstr>Disclaimer</vt:lpstr>
      <vt:lpstr>Brolucizumab for recalcitrant macular neovascularization in age-related macular degeneration with pigment epithelial detachment</vt:lpstr>
      <vt:lpstr>Medizinischer Bedarf bei nAMD-Patienten mit Anti-VEGF-Therapieresistenz </vt:lpstr>
      <vt:lpstr>Studiendesign: Brolucizumab bei therapieresistenter Neovaskularisation bei nAMD1</vt:lpstr>
      <vt:lpstr>Signifikante Verbesserungen der  Netzhautdicke unter Brolucizumab1</vt:lpstr>
      <vt:lpstr>Rückbildung der PED unter Brolucizumab</vt:lpstr>
      <vt:lpstr>Fazit1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slide heading</dc:title>
  <dc:creator>Johnston, Jemma</dc:creator>
  <cp:lastModifiedBy>Dreiseidler, Denise</cp:lastModifiedBy>
  <cp:revision>5</cp:revision>
  <dcterms:created xsi:type="dcterms:W3CDTF">2023-10-12T09:54:06Z</dcterms:created>
  <dcterms:modified xsi:type="dcterms:W3CDTF">2024-07-04T13:11:06Z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9bec58-8084-492e-8360-0e1cfe36408c_Enabled">
    <vt:lpwstr>true</vt:lpwstr>
  </property>
  <property fmtid="{D5CDD505-2E9C-101B-9397-08002B2CF9AE}" pid="3" name="MSIP_Label_3c9bec58-8084-492e-8360-0e1cfe36408c_SetDate">
    <vt:lpwstr>2023-10-12T09:58:24Z</vt:lpwstr>
  </property>
  <property fmtid="{D5CDD505-2E9C-101B-9397-08002B2CF9AE}" pid="4" name="MSIP_Label_3c9bec58-8084-492e-8360-0e1cfe36408c_Method">
    <vt:lpwstr>Standard</vt:lpwstr>
  </property>
  <property fmtid="{D5CDD505-2E9C-101B-9397-08002B2CF9AE}" pid="5" name="MSIP_Label_3c9bec58-8084-492e-8360-0e1cfe36408c_Name">
    <vt:lpwstr>Not Protected -Pilot</vt:lpwstr>
  </property>
  <property fmtid="{D5CDD505-2E9C-101B-9397-08002B2CF9AE}" pid="6" name="MSIP_Label_3c9bec58-8084-492e-8360-0e1cfe36408c_SiteId">
    <vt:lpwstr>f35a6974-607f-47d4-82d7-ff31d7dc53a5</vt:lpwstr>
  </property>
  <property fmtid="{D5CDD505-2E9C-101B-9397-08002B2CF9AE}" pid="7" name="MSIP_Label_3c9bec58-8084-492e-8360-0e1cfe36408c_ActionId">
    <vt:lpwstr>528f3ced-e75e-42ef-9086-6e756b98a25d</vt:lpwstr>
  </property>
  <property fmtid="{D5CDD505-2E9C-101B-9397-08002B2CF9AE}" pid="8" name="MSIP_Label_3c9bec58-8084-492e-8360-0e1cfe36408c_ContentBits">
    <vt:lpwstr>0</vt:lpwstr>
  </property>
  <property fmtid="{D5CDD505-2E9C-101B-9397-08002B2CF9AE}" pid="9" name="ContentTypeId">
    <vt:lpwstr>0x010100BA8C3C8CC8737648BE72521C6C548D04</vt:lpwstr>
  </property>
  <property fmtid="{D5CDD505-2E9C-101B-9397-08002B2CF9AE}" pid="10" name="MediaServiceImageTags">
    <vt:lpwstr/>
  </property>
</Properties>
</file>